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notesSlides/notesSlide1.xml" ContentType="application/vnd.openxmlformats-officedocument.presentationml.notesSlide+xml"/>
  <Override PartName="/ppt/ink/ink5.xml" ContentType="application/inkml+xml"/>
  <Override PartName="/ppt/ink/ink6.xml" ContentType="application/inkml+xml"/>
  <Override PartName="/ppt/ink/ink7.xml" ContentType="application/inkml+xml"/>
  <Override PartName="/ppt/notesSlides/notesSlide2.xml" ContentType="application/vnd.openxmlformats-officedocument.presentationml.notesSlide+xml"/>
  <Override PartName="/ppt/ink/ink8.xml" ContentType="application/inkml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9" r:id="rId1"/>
  </p:sldMasterIdLst>
  <p:notesMasterIdLst>
    <p:notesMasterId r:id="rId23"/>
  </p:notesMasterIdLst>
  <p:sldIdLst>
    <p:sldId id="264" r:id="rId2"/>
    <p:sldId id="622" r:id="rId3"/>
    <p:sldId id="355" r:id="rId4"/>
    <p:sldId id="623" r:id="rId5"/>
    <p:sldId id="485" r:id="rId6"/>
    <p:sldId id="498" r:id="rId7"/>
    <p:sldId id="593" r:id="rId8"/>
    <p:sldId id="624" r:id="rId9"/>
    <p:sldId id="618" r:id="rId10"/>
    <p:sldId id="625" r:id="rId11"/>
    <p:sldId id="621" r:id="rId12"/>
    <p:sldId id="620" r:id="rId13"/>
    <p:sldId id="617" r:id="rId14"/>
    <p:sldId id="626" r:id="rId15"/>
    <p:sldId id="627" r:id="rId16"/>
    <p:sldId id="628" r:id="rId17"/>
    <p:sldId id="629" r:id="rId18"/>
    <p:sldId id="630" r:id="rId19"/>
    <p:sldId id="631" r:id="rId20"/>
    <p:sldId id="632" r:id="rId21"/>
    <p:sldId id="633" r:id="rId22"/>
  </p:sldIdLst>
  <p:sldSz cx="24377650" cy="13716000"/>
  <p:notesSz cx="6858000" cy="9144000"/>
  <p:defaultTextStyle>
    <a:defPPr>
      <a:defRPr lang="en-US"/>
    </a:defPPr>
    <a:lvl1pPr marL="0" algn="l" defTabSz="914217" rtl="0" eaLnBrk="1" latinLnBrk="0" hangingPunct="1">
      <a:defRPr sz="3599" kern="1200">
        <a:solidFill>
          <a:schemeClr val="tx1"/>
        </a:solidFill>
        <a:latin typeface="+mn-lt"/>
        <a:ea typeface="+mn-ea"/>
        <a:cs typeface="+mn-cs"/>
      </a:defRPr>
    </a:lvl1pPr>
    <a:lvl2pPr marL="914217" algn="l" defTabSz="914217" rtl="0" eaLnBrk="1" latinLnBrk="0" hangingPunct="1">
      <a:defRPr sz="3599" kern="1200">
        <a:solidFill>
          <a:schemeClr val="tx1"/>
        </a:solidFill>
        <a:latin typeface="+mn-lt"/>
        <a:ea typeface="+mn-ea"/>
        <a:cs typeface="+mn-cs"/>
      </a:defRPr>
    </a:lvl2pPr>
    <a:lvl3pPr marL="1828434" algn="l" defTabSz="914217" rtl="0" eaLnBrk="1" latinLnBrk="0" hangingPunct="1">
      <a:defRPr sz="3599" kern="1200">
        <a:solidFill>
          <a:schemeClr val="tx1"/>
        </a:solidFill>
        <a:latin typeface="+mn-lt"/>
        <a:ea typeface="+mn-ea"/>
        <a:cs typeface="+mn-cs"/>
      </a:defRPr>
    </a:lvl3pPr>
    <a:lvl4pPr marL="2742651" algn="l" defTabSz="914217" rtl="0" eaLnBrk="1" latinLnBrk="0" hangingPunct="1">
      <a:defRPr sz="3599" kern="1200">
        <a:solidFill>
          <a:schemeClr val="tx1"/>
        </a:solidFill>
        <a:latin typeface="+mn-lt"/>
        <a:ea typeface="+mn-ea"/>
        <a:cs typeface="+mn-cs"/>
      </a:defRPr>
    </a:lvl4pPr>
    <a:lvl5pPr marL="3656868" algn="l" defTabSz="914217" rtl="0" eaLnBrk="1" latinLnBrk="0" hangingPunct="1">
      <a:defRPr sz="3599" kern="1200">
        <a:solidFill>
          <a:schemeClr val="tx1"/>
        </a:solidFill>
        <a:latin typeface="+mn-lt"/>
        <a:ea typeface="+mn-ea"/>
        <a:cs typeface="+mn-cs"/>
      </a:defRPr>
    </a:lvl5pPr>
    <a:lvl6pPr marL="4571086" algn="l" defTabSz="914217" rtl="0" eaLnBrk="1" latinLnBrk="0" hangingPunct="1">
      <a:defRPr sz="3599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914217" rtl="0" eaLnBrk="1" latinLnBrk="0" hangingPunct="1">
      <a:defRPr sz="3599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914217" rtl="0" eaLnBrk="1" latinLnBrk="0" hangingPunct="1">
      <a:defRPr sz="3599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914217" rtl="0" eaLnBrk="1" latinLnBrk="0" hangingPunct="1">
      <a:defRPr sz="3599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504E"/>
    <a:srgbClr val="576D7E"/>
    <a:srgbClr val="E2E5E7"/>
    <a:srgbClr val="FFFF00"/>
    <a:srgbClr val="1E1F25"/>
    <a:srgbClr val="FFFFFF"/>
    <a:srgbClr val="B0B7BD"/>
    <a:srgbClr val="AFCFD4"/>
    <a:srgbClr val="1A1A1A"/>
    <a:srgbClr val="48AEC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957" autoAdjust="0"/>
    <p:restoredTop sz="88462" autoAdjust="0"/>
  </p:normalViewPr>
  <p:slideViewPr>
    <p:cSldViewPr snapToGrid="0">
      <p:cViewPr varScale="1">
        <p:scale>
          <a:sx n="39" d="100"/>
          <a:sy n="39" d="100"/>
        </p:scale>
        <p:origin x="1152" y="7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1483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31T21:16:54.38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24575,'0'0'-8191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31T21:16:54.38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24575,'0'0'-8191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31T21:16:54.38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24575,'0'0'-8191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31T21:16:54.38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24575,'0'0'-8191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31T21:16:54.38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24575,'0'0'-8191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31T21:16:54.38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24575,'0'0'-8191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31T21:16:54.38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24575,'0'0'-8191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31T21:16:54.38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24575,'0'0'-8191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7F77EB-3C5C-4EF2-8437-F69B08DD1AFB}" type="datetimeFigureOut">
              <a:rPr lang="en-US" smtClean="0"/>
              <a:t>6/8/2024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83AF90-C59E-43F8-AAE7-68812F87630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60403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83AF90-C59E-43F8-AAE7-68812F876303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74088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83AF90-C59E-43F8-AAE7-68812F876303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89554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83AF90-C59E-43F8-AAE7-68812F876303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73290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83AF90-C59E-43F8-AAE7-68812F876303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02474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83AF90-C59E-43F8-AAE7-68812F876303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08693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83AF90-C59E-43F8-AAE7-68812F876303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76362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83AF90-C59E-43F8-AAE7-68812F876303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63145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83AF90-C59E-43F8-AAE7-68812F876303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21431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83AF90-C59E-43F8-AAE7-68812F876303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08527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83AF90-C59E-43F8-AAE7-68812F876303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45772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83AF90-C59E-43F8-AAE7-68812F876303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74610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Main Option 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7206" y="2244726"/>
            <a:ext cx="18283238" cy="4775200"/>
          </a:xfrm>
        </p:spPr>
        <p:txBody>
          <a:bodyPr anchor="b">
            <a:normAutofit/>
          </a:bodyPr>
          <a:lstStyle>
            <a:lvl1pPr algn="ctr">
              <a:defRPr sz="8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7206" y="7204076"/>
            <a:ext cx="18283238" cy="3311524"/>
          </a:xfrm>
        </p:spPr>
        <p:txBody>
          <a:bodyPr>
            <a:normAutofit/>
          </a:bodyPr>
          <a:lstStyle>
            <a:lvl1pPr marL="0" indent="0" algn="ctr">
              <a:buNone/>
              <a:defRPr sz="4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2D7ABC7-C790-47EB-AD2B-A11C9DAC042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87850" y="12305990"/>
            <a:ext cx="6724650" cy="1126379"/>
          </a:xfrm>
          <a:prstGeom prst="rect">
            <a:avLst/>
          </a:prstGeom>
        </p:spPr>
      </p:pic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C506250C-9965-411F-8AD7-56A1E7642A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14400" y="12712701"/>
            <a:ext cx="8227457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bg1"/>
                </a:solidFill>
                <a:latin typeface="Raleway" panose="020B0503030101060003" pitchFamily="34" charset="0"/>
              </a:defRPr>
            </a:lvl1pPr>
          </a:lstStyle>
          <a:p>
            <a:r>
              <a:rPr lang="en-US" dirty="0"/>
              <a:t>© 2021 Web Age Solutions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23081596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nitor Image Hol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FBEAD4BE-1768-440F-880F-E11F8C29A41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110158" y="3381556"/>
            <a:ext cx="12437608" cy="6975698"/>
          </a:xfrm>
        </p:spPr>
        <p:txBody>
          <a:bodyPr>
            <a:normAutofit/>
          </a:bodyPr>
          <a:lstStyle>
            <a:lvl1pPr marL="0" indent="0" algn="ctr">
              <a:buNone/>
              <a:defRPr sz="3999"/>
            </a:lvl1pPr>
          </a:lstStyle>
          <a:p>
            <a:r>
              <a:rPr lang="en-US" dirty="0"/>
              <a:t>Click icon to add picture</a:t>
            </a:r>
            <a:endParaRPr lang="hu-HU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C0E31730-A377-4295-B8D0-06244B3948CE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914400" y="6264407"/>
            <a:ext cx="7798890" cy="6267450"/>
          </a:xfrm>
        </p:spPr>
        <p:txBody>
          <a:bodyPr>
            <a:normAutofit/>
          </a:bodyPr>
          <a:lstStyle>
            <a:lvl1pPr marL="571500" marR="0" indent="-571500" algn="l" defTabSz="1828343" rtl="0" eaLnBrk="1" fontAlgn="auto" latinLnBrk="0" hangingPunct="1">
              <a:lnSpc>
                <a:spcPct val="150000"/>
              </a:lnSpc>
              <a:spcBef>
                <a:spcPts val="2399"/>
              </a:spcBef>
              <a:spcAft>
                <a:spcPts val="0"/>
              </a:spcAft>
              <a:buClrTx/>
              <a:buSzTx/>
              <a:buFontTx/>
              <a:buBlip>
                <a:blip r:embed="rId3"/>
              </a:buBlip>
              <a:tabLst/>
              <a:defRPr sz="3599">
                <a:solidFill>
                  <a:schemeClr val="bg1"/>
                </a:solidFill>
              </a:defRPr>
            </a:lvl1pPr>
            <a:lvl2pPr marL="914171" indent="0">
              <a:buNone/>
              <a:defRPr sz="2399"/>
            </a:lvl2pPr>
            <a:lvl3pPr marL="1828343" indent="0">
              <a:buNone/>
              <a:defRPr sz="2000"/>
            </a:lvl3pPr>
            <a:lvl4pPr marL="2742514" indent="0">
              <a:buNone/>
              <a:defRPr sz="1800"/>
            </a:lvl4pPr>
            <a:lvl5pPr marL="3656686" indent="0">
              <a:buNone/>
              <a:defRPr sz="1800"/>
            </a:lvl5pPr>
            <a:lvl6pPr marL="4570857" indent="0">
              <a:buNone/>
              <a:defRPr sz="1800"/>
            </a:lvl6pPr>
            <a:lvl7pPr marL="5485028" indent="0">
              <a:buNone/>
              <a:defRPr sz="1800"/>
            </a:lvl7pPr>
            <a:lvl8pPr marL="6399200" indent="0">
              <a:buNone/>
              <a:defRPr sz="1800"/>
            </a:lvl8pPr>
            <a:lvl9pPr marL="7313371" indent="0">
              <a:buNone/>
              <a:defRPr sz="1800"/>
            </a:lvl9pPr>
          </a:lstStyle>
          <a:p>
            <a:pPr marL="571500" marR="0" lvl="0" indent="-571500" algn="l" defTabSz="1828343" rtl="0" eaLnBrk="1" fontAlgn="auto" latinLnBrk="0" hangingPunct="1">
              <a:lnSpc>
                <a:spcPct val="100000"/>
              </a:lnSpc>
              <a:spcBef>
                <a:spcPts val="2799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Click to edit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D24F257-5724-480F-AA2A-B2C4EB1C95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821097"/>
            <a:ext cx="7798890" cy="5262466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7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hu-HU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7999BA5C-B696-4A9D-8367-1DE99331ED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2402800" y="12712701"/>
            <a:ext cx="1044575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bg1"/>
                </a:solidFill>
                <a:latin typeface="Raleway" panose="020B0503030101060003" pitchFamily="34" charset="0"/>
              </a:defRPr>
            </a:lvl1pPr>
          </a:lstStyle>
          <a:p>
            <a:fld id="{9D35FE1A-00C3-4A45-B75A-1662B28E075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2954A053-7A90-419E-A9E5-79CBD037B6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14400" y="12712701"/>
            <a:ext cx="8227457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bg1"/>
                </a:solidFill>
                <a:latin typeface="Raleway" panose="020B0503030101060003" pitchFamily="34" charset="0"/>
              </a:defRPr>
            </a:lvl1pPr>
          </a:lstStyle>
          <a:p>
            <a:r>
              <a:rPr lang="en-US" dirty="0"/>
              <a:t>© 2021 Web Age Solutions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38337837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Bullets 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6B1437F9-3699-4339-A715-F5383C649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1" y="730251"/>
            <a:ext cx="22513924" cy="2651126"/>
          </a:xfrm>
        </p:spPr>
        <p:txBody>
          <a:bodyPr>
            <a:normAutofit/>
          </a:bodyPr>
          <a:lstStyle>
            <a:lvl1pPr>
              <a:defRPr sz="7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DD4F4B-7A77-423A-A7D4-97377E4E9920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524001" y="3695701"/>
            <a:ext cx="21393150" cy="8820150"/>
          </a:xfrm>
        </p:spPr>
        <p:txBody>
          <a:bodyPr>
            <a:normAutofit/>
          </a:bodyPr>
          <a:lstStyle>
            <a:lvl1pPr marL="571500" marR="0" indent="-571500" algn="l" defTabSz="1828343" rtl="0" eaLnBrk="1" fontAlgn="auto" latinLnBrk="0" hangingPunct="1">
              <a:lnSpc>
                <a:spcPct val="150000"/>
              </a:lnSpc>
              <a:spcBef>
                <a:spcPts val="2399"/>
              </a:spcBef>
              <a:spcAft>
                <a:spcPts val="0"/>
              </a:spcAft>
              <a:buClrTx/>
              <a:buSzTx/>
              <a:buFontTx/>
              <a:buBlip>
                <a:blip r:embed="rId2"/>
              </a:buBlip>
              <a:tabLst/>
              <a:defRPr sz="3599">
                <a:solidFill>
                  <a:schemeClr val="bg1"/>
                </a:solidFill>
              </a:defRPr>
            </a:lvl1pPr>
            <a:lvl2pPr marL="914171" indent="0">
              <a:buNone/>
              <a:defRPr sz="2399"/>
            </a:lvl2pPr>
            <a:lvl3pPr marL="1828343" indent="0">
              <a:buNone/>
              <a:defRPr sz="2000"/>
            </a:lvl3pPr>
            <a:lvl4pPr marL="2742514" indent="0">
              <a:buNone/>
              <a:defRPr sz="1800"/>
            </a:lvl4pPr>
            <a:lvl5pPr marL="3656686" indent="0">
              <a:buNone/>
              <a:defRPr sz="1800"/>
            </a:lvl5pPr>
            <a:lvl6pPr marL="4570857" indent="0">
              <a:buNone/>
              <a:defRPr sz="1800"/>
            </a:lvl6pPr>
            <a:lvl7pPr marL="5485028" indent="0">
              <a:buNone/>
              <a:defRPr sz="1800"/>
            </a:lvl7pPr>
            <a:lvl8pPr marL="6399200" indent="0">
              <a:buNone/>
              <a:defRPr sz="1800"/>
            </a:lvl8pPr>
            <a:lvl9pPr marL="7313371" indent="0">
              <a:buNone/>
              <a:defRPr sz="1800"/>
            </a:lvl9pPr>
          </a:lstStyle>
          <a:p>
            <a:pPr marL="571500" marR="0" lvl="0" indent="-571500" algn="l" defTabSz="1828343" rtl="0" eaLnBrk="1" fontAlgn="auto" latinLnBrk="0" hangingPunct="1">
              <a:lnSpc>
                <a:spcPct val="100000"/>
              </a:lnSpc>
              <a:spcBef>
                <a:spcPts val="2799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Click to edit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7CD16A3B-919B-483D-A1D2-9EDD120875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2402800" y="12712701"/>
            <a:ext cx="1044575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bg1"/>
                </a:solidFill>
                <a:latin typeface="Raleway" panose="020B0503030101060003" pitchFamily="34" charset="0"/>
              </a:defRPr>
            </a:lvl1pPr>
          </a:lstStyle>
          <a:p>
            <a:fld id="{9D35FE1A-00C3-4A45-B75A-1662B28E075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7DEC7FDA-A0BD-45CD-A781-2209104AA8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14400" y="12712701"/>
            <a:ext cx="8227457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bg1"/>
                </a:solidFill>
                <a:latin typeface="Raleway" panose="020B0503030101060003" pitchFamily="34" charset="0"/>
              </a:defRPr>
            </a:lvl1pPr>
          </a:lstStyle>
          <a:p>
            <a:r>
              <a:rPr lang="en-US" dirty="0"/>
              <a:t>© 2021 Web Age Solutions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25831735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Bullets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6B1437F9-3699-4339-A715-F5383C649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1" y="730251"/>
            <a:ext cx="22513924" cy="2651126"/>
          </a:xfrm>
        </p:spPr>
        <p:txBody>
          <a:bodyPr>
            <a:normAutofit/>
          </a:bodyPr>
          <a:lstStyle>
            <a:lvl1pPr>
              <a:defRPr sz="7200">
                <a:solidFill>
                  <a:schemeClr val="accent4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7CD16A3B-919B-483D-A1D2-9EDD120875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2402800" y="12712701"/>
            <a:ext cx="1044575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bg1">
                    <a:lumMod val="65000"/>
                  </a:schemeClr>
                </a:solidFill>
                <a:latin typeface="Raleway" panose="020B0503030101060003" pitchFamily="34" charset="0"/>
              </a:defRPr>
            </a:lvl1pPr>
          </a:lstStyle>
          <a:p>
            <a:fld id="{9D35FE1A-00C3-4A45-B75A-1662B28E075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7DEC7FDA-A0BD-45CD-A781-2209104AA8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14400" y="12712701"/>
            <a:ext cx="8227457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bg1">
                    <a:lumMod val="65000"/>
                  </a:schemeClr>
                </a:solidFill>
                <a:latin typeface="Raleway" panose="020B0503030101060003" pitchFamily="34" charset="0"/>
              </a:defRPr>
            </a:lvl1pPr>
          </a:lstStyle>
          <a:p>
            <a:r>
              <a:rPr lang="en-US" dirty="0"/>
              <a:t>© 2021 Web Age Solutions All rights reserved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AA787419-9B9D-426F-8696-FE1BD985397A}"/>
              </a:ext>
            </a:extLst>
          </p:cNvPr>
          <p:cNvSpPr>
            <a:spLocks noGrp="1"/>
          </p:cNvSpPr>
          <p:nvPr>
            <p:ph type="body" sz="half" idx="10" hasCustomPrompt="1"/>
          </p:nvPr>
        </p:nvSpPr>
        <p:spPr>
          <a:xfrm>
            <a:off x="1524001" y="3695700"/>
            <a:ext cx="21393150" cy="8820151"/>
          </a:xfrm>
        </p:spPr>
        <p:txBody>
          <a:bodyPr>
            <a:normAutofit/>
          </a:bodyPr>
          <a:lstStyle>
            <a:lvl1pPr marL="571500" marR="0" indent="-571500" algn="l" defTabSz="1828343" rtl="0" eaLnBrk="1" fontAlgn="auto" latinLnBrk="0" hangingPunct="1">
              <a:lnSpc>
                <a:spcPct val="150000"/>
              </a:lnSpc>
              <a:spcBef>
                <a:spcPts val="2399"/>
              </a:spcBef>
              <a:spcAft>
                <a:spcPts val="0"/>
              </a:spcAft>
              <a:buClrTx/>
              <a:buSzTx/>
              <a:buFontTx/>
              <a:buBlip>
                <a:blip r:embed="rId2"/>
              </a:buBlip>
              <a:tabLst/>
              <a:defRPr sz="3599">
                <a:solidFill>
                  <a:schemeClr val="accent4"/>
                </a:solidFill>
              </a:defRPr>
            </a:lvl1pPr>
            <a:lvl2pPr marL="914171" indent="0">
              <a:buNone/>
              <a:defRPr sz="2399"/>
            </a:lvl2pPr>
            <a:lvl3pPr marL="1828343" indent="0">
              <a:buNone/>
              <a:defRPr sz="2000"/>
            </a:lvl3pPr>
            <a:lvl4pPr marL="2742514" indent="0">
              <a:buNone/>
              <a:defRPr sz="1800"/>
            </a:lvl4pPr>
            <a:lvl5pPr marL="3656686" indent="0">
              <a:buNone/>
              <a:defRPr sz="1800"/>
            </a:lvl5pPr>
            <a:lvl6pPr marL="4570857" indent="0">
              <a:buNone/>
              <a:defRPr sz="1800"/>
            </a:lvl6pPr>
            <a:lvl7pPr marL="5485028" indent="0">
              <a:buNone/>
              <a:defRPr sz="1800"/>
            </a:lvl7pPr>
            <a:lvl8pPr marL="6399200" indent="0">
              <a:buNone/>
              <a:defRPr sz="1800"/>
            </a:lvl8pPr>
            <a:lvl9pPr marL="7313371" indent="0">
              <a:buNone/>
              <a:defRPr sz="1800"/>
            </a:lvl9pPr>
          </a:lstStyle>
          <a:p>
            <a:pPr marL="571500" marR="0" lvl="0" indent="-571500" algn="l" defTabSz="1828343" rtl="0" eaLnBrk="1" fontAlgn="auto" latinLnBrk="0" hangingPunct="1">
              <a:lnSpc>
                <a:spcPct val="100000"/>
              </a:lnSpc>
              <a:spcBef>
                <a:spcPts val="2799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15430040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Image Bullets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6B1437F9-3699-4339-A715-F5383C649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1" y="730251"/>
            <a:ext cx="22513924" cy="2651126"/>
          </a:xfrm>
        </p:spPr>
        <p:txBody>
          <a:bodyPr>
            <a:normAutofit/>
          </a:bodyPr>
          <a:lstStyle>
            <a:lvl1pPr>
              <a:defRPr sz="7200">
                <a:solidFill>
                  <a:schemeClr val="accent4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96ED7F15-E721-4947-BD83-14772DDE8B2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14400" y="3695700"/>
            <a:ext cx="11106151" cy="8839201"/>
          </a:xfrm>
        </p:spPr>
        <p:txBody>
          <a:bodyPr>
            <a:normAutofit/>
          </a:bodyPr>
          <a:lstStyle>
            <a:lvl1pPr>
              <a:defRPr sz="4400"/>
            </a:lvl1pPr>
            <a:lvl2pPr>
              <a:defRPr sz="5599"/>
            </a:lvl2pPr>
            <a:lvl3pPr>
              <a:defRPr sz="4799"/>
            </a:lvl3pPr>
            <a:lvl4pPr>
              <a:defRPr sz="3999"/>
            </a:lvl4pPr>
            <a:lvl5pPr>
              <a:defRPr sz="3999"/>
            </a:lvl5pPr>
            <a:lvl6pPr>
              <a:defRPr sz="3999"/>
            </a:lvl6pPr>
            <a:lvl7pPr>
              <a:defRPr sz="3999"/>
            </a:lvl7pPr>
            <a:lvl8pPr>
              <a:defRPr sz="3999"/>
            </a:lvl8pPr>
            <a:lvl9pPr>
              <a:defRPr sz="3999"/>
            </a:lvl9pPr>
          </a:lstStyle>
          <a:p>
            <a:pPr lvl="0"/>
            <a:r>
              <a:rPr lang="en-US" dirty="0"/>
              <a:t>Click icon to add image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DD4F4B-7A77-423A-A7D4-97377E4E9920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2384654" y="3695701"/>
            <a:ext cx="11043671" cy="8839200"/>
          </a:xfrm>
        </p:spPr>
        <p:txBody>
          <a:bodyPr>
            <a:normAutofit/>
          </a:bodyPr>
          <a:lstStyle>
            <a:lvl1pPr marL="571500" marR="0" indent="-571500" algn="l" defTabSz="1828343" rtl="0" eaLnBrk="1" fontAlgn="auto" latinLnBrk="0" hangingPunct="1">
              <a:lnSpc>
                <a:spcPct val="150000"/>
              </a:lnSpc>
              <a:spcBef>
                <a:spcPts val="2399"/>
              </a:spcBef>
              <a:spcAft>
                <a:spcPts val="0"/>
              </a:spcAft>
              <a:buClrTx/>
              <a:buSzTx/>
              <a:buFontTx/>
              <a:buBlip>
                <a:blip r:embed="rId2"/>
              </a:buBlip>
              <a:tabLst/>
              <a:defRPr sz="3599">
                <a:solidFill>
                  <a:schemeClr val="accent5"/>
                </a:solidFill>
              </a:defRPr>
            </a:lvl1pPr>
            <a:lvl2pPr marL="914171" indent="0">
              <a:buNone/>
              <a:defRPr sz="2399"/>
            </a:lvl2pPr>
            <a:lvl3pPr marL="1828343" indent="0">
              <a:buNone/>
              <a:defRPr sz="2000"/>
            </a:lvl3pPr>
            <a:lvl4pPr marL="2742514" indent="0">
              <a:buNone/>
              <a:defRPr sz="1800"/>
            </a:lvl4pPr>
            <a:lvl5pPr marL="3656686" indent="0">
              <a:buNone/>
              <a:defRPr sz="1800"/>
            </a:lvl5pPr>
            <a:lvl6pPr marL="4570857" indent="0">
              <a:buNone/>
              <a:defRPr sz="1800"/>
            </a:lvl6pPr>
            <a:lvl7pPr marL="5485028" indent="0">
              <a:buNone/>
              <a:defRPr sz="1800"/>
            </a:lvl7pPr>
            <a:lvl8pPr marL="6399200" indent="0">
              <a:buNone/>
              <a:defRPr sz="1800"/>
            </a:lvl8pPr>
            <a:lvl9pPr marL="7313371" indent="0">
              <a:buNone/>
              <a:defRPr sz="1800"/>
            </a:lvl9pPr>
          </a:lstStyle>
          <a:p>
            <a:pPr marL="571500" marR="0" lvl="0" indent="-571500" algn="l" defTabSz="1828343" rtl="0" eaLnBrk="1" fontAlgn="auto" latinLnBrk="0" hangingPunct="1">
              <a:lnSpc>
                <a:spcPct val="100000"/>
              </a:lnSpc>
              <a:spcBef>
                <a:spcPts val="2799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Click to edit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5C127E9E-5AF0-43A3-88C7-B59BBDC4EC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2402800" y="12712701"/>
            <a:ext cx="1025525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bg1">
                    <a:lumMod val="65000"/>
                  </a:schemeClr>
                </a:solidFill>
                <a:latin typeface="Raleway" panose="020B0503030101060003" pitchFamily="34" charset="0"/>
              </a:defRPr>
            </a:lvl1pPr>
          </a:lstStyle>
          <a:p>
            <a:fld id="{9D35FE1A-00C3-4A45-B75A-1662B28E075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9FC67DA1-9134-406B-A6AF-B80850EB3CFD}"/>
              </a:ext>
            </a:extLst>
          </p:cNvPr>
          <p:cNvSpPr txBox="1">
            <a:spLocks/>
          </p:cNvSpPr>
          <p:nvPr userDrawn="1"/>
        </p:nvSpPr>
        <p:spPr>
          <a:xfrm>
            <a:off x="914400" y="12712701"/>
            <a:ext cx="8227457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217" rtl="0" eaLnBrk="1" latinLnBrk="0" hangingPunct="1">
              <a:defRPr sz="2400" kern="1200">
                <a:solidFill>
                  <a:schemeClr val="bg1">
                    <a:lumMod val="65000"/>
                  </a:schemeClr>
                </a:solidFill>
                <a:latin typeface="Raleway" panose="020B0503030101060003" pitchFamily="34" charset="0"/>
                <a:ea typeface="+mn-ea"/>
                <a:cs typeface="+mn-cs"/>
              </a:defRPr>
            </a:lvl1pPr>
            <a:lvl2pPr marL="914217" algn="l" defTabSz="914217" rtl="0" eaLnBrk="1" latinLnBrk="0" hangingPunct="1"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914217" rtl="0" eaLnBrk="1" latinLnBrk="0" hangingPunct="1"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914217" rtl="0" eaLnBrk="1" latinLnBrk="0" hangingPunct="1"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914217" rtl="0" eaLnBrk="1" latinLnBrk="0" hangingPunct="1"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914217" rtl="0" eaLnBrk="1" latinLnBrk="0" hangingPunct="1"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914217" rtl="0" eaLnBrk="1" latinLnBrk="0" hangingPunct="1"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914217" rtl="0" eaLnBrk="1" latinLnBrk="0" hangingPunct="1"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914217" rtl="0" eaLnBrk="1" latinLnBrk="0" hangingPunct="1"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2021 Web Age Solutions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303140218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Titl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4BE6426-2DBD-4696-8159-28C9492F158A}"/>
              </a:ext>
            </a:extLst>
          </p:cNvPr>
          <p:cNvSpPr/>
          <p:nvPr userDrawn="1"/>
        </p:nvSpPr>
        <p:spPr>
          <a:xfrm>
            <a:off x="15236031" y="0"/>
            <a:ext cx="9141619" cy="1371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F5EA637-83A8-450C-9CDC-A8685720058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14400" y="1637217"/>
            <a:ext cx="13954330" cy="10992358"/>
          </a:xfrm>
        </p:spPr>
        <p:txBody>
          <a:bodyPr>
            <a:normAutofit/>
          </a:bodyPr>
          <a:lstStyle>
            <a:lvl1pPr>
              <a:defRPr sz="3600"/>
            </a:lvl1pPr>
            <a:lvl2pPr>
              <a:defRPr sz="5599"/>
            </a:lvl2pPr>
            <a:lvl3pPr>
              <a:defRPr sz="4799"/>
            </a:lvl3pPr>
            <a:lvl4pPr>
              <a:defRPr sz="3999"/>
            </a:lvl4pPr>
            <a:lvl5pPr>
              <a:defRPr sz="3999"/>
            </a:lvl5pPr>
            <a:lvl6pPr>
              <a:defRPr sz="3999"/>
            </a:lvl6pPr>
            <a:lvl7pPr>
              <a:defRPr sz="3999"/>
            </a:lvl7pPr>
            <a:lvl8pPr>
              <a:defRPr sz="3999"/>
            </a:lvl8pPr>
            <a:lvl9pPr>
              <a:defRPr sz="3999"/>
            </a:lvl9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347D17FE-B2F1-4324-A1BA-FE943CD853DA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6142796" y="5576279"/>
            <a:ext cx="7285529" cy="7053296"/>
          </a:xfrm>
        </p:spPr>
        <p:txBody>
          <a:bodyPr>
            <a:normAutofit/>
          </a:bodyPr>
          <a:lstStyle>
            <a:lvl1pPr marL="0" marR="0" indent="0" algn="l" defTabSz="1828343" rtl="0" eaLnBrk="1" fontAlgn="auto" latinLnBrk="0" hangingPunct="1">
              <a:lnSpc>
                <a:spcPct val="100000"/>
              </a:lnSpc>
              <a:spcBef>
                <a:spcPts val="2799"/>
              </a:spcBef>
              <a:spcAft>
                <a:spcPts val="0"/>
              </a:spcAft>
              <a:buClrTx/>
              <a:buSzTx/>
              <a:buFontTx/>
              <a:buNone/>
              <a:tabLst/>
              <a:defRPr sz="3599">
                <a:solidFill>
                  <a:schemeClr val="bg1"/>
                </a:solidFill>
              </a:defRPr>
            </a:lvl1pPr>
            <a:lvl2pPr marL="914171" indent="0">
              <a:buNone/>
              <a:defRPr sz="2399"/>
            </a:lvl2pPr>
            <a:lvl3pPr marL="1828343" indent="0">
              <a:buNone/>
              <a:defRPr sz="2000"/>
            </a:lvl3pPr>
            <a:lvl4pPr marL="2742514" indent="0">
              <a:buNone/>
              <a:defRPr sz="1800"/>
            </a:lvl4pPr>
            <a:lvl5pPr marL="3656686" indent="0">
              <a:buNone/>
              <a:defRPr sz="1800"/>
            </a:lvl5pPr>
            <a:lvl6pPr marL="4570857" indent="0">
              <a:buNone/>
              <a:defRPr sz="1800"/>
            </a:lvl6pPr>
            <a:lvl7pPr marL="5485028" indent="0">
              <a:buNone/>
              <a:defRPr sz="1800"/>
            </a:lvl7pPr>
            <a:lvl8pPr marL="6399200" indent="0">
              <a:buNone/>
              <a:defRPr sz="1800"/>
            </a:lvl8pPr>
            <a:lvl9pPr marL="7313371" indent="0">
              <a:buNone/>
              <a:defRPr sz="1800"/>
            </a:lvl9pPr>
          </a:lstStyle>
          <a:p>
            <a:pPr marL="0" marR="0" lvl="0" indent="0" algn="l" defTabSz="1828343" rtl="0" eaLnBrk="1" fontAlgn="auto" latinLnBrk="0" hangingPunct="1">
              <a:lnSpc>
                <a:spcPct val="100000"/>
              </a:lnSpc>
              <a:spcBef>
                <a:spcPts val="2799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edit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7ABC4471-D956-48E9-9E3C-762F9CCB35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35350" y="1637217"/>
            <a:ext cx="7269157" cy="3840480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60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241EC61E-C499-4797-A51C-101FD2BA77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2402800" y="12712701"/>
            <a:ext cx="1025525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bg1"/>
                </a:solidFill>
                <a:latin typeface="Raleway" panose="020B0503030101060003" pitchFamily="34" charset="0"/>
              </a:defRPr>
            </a:lvl1pPr>
          </a:lstStyle>
          <a:p>
            <a:fld id="{9D35FE1A-00C3-4A45-B75A-1662B28E075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DA7C3C9B-A3FB-4A69-850F-3D3467832154}"/>
              </a:ext>
            </a:extLst>
          </p:cNvPr>
          <p:cNvSpPr txBox="1">
            <a:spLocks/>
          </p:cNvSpPr>
          <p:nvPr userDrawn="1"/>
        </p:nvSpPr>
        <p:spPr>
          <a:xfrm>
            <a:off x="914400" y="12712701"/>
            <a:ext cx="8227457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217" rtl="0" eaLnBrk="1" latinLnBrk="0" hangingPunct="1">
              <a:defRPr sz="2400" kern="1200">
                <a:solidFill>
                  <a:schemeClr val="bg1">
                    <a:lumMod val="65000"/>
                  </a:schemeClr>
                </a:solidFill>
                <a:latin typeface="Raleway" panose="020B0503030101060003" pitchFamily="34" charset="0"/>
                <a:ea typeface="+mn-ea"/>
                <a:cs typeface="+mn-cs"/>
              </a:defRPr>
            </a:lvl1pPr>
            <a:lvl2pPr marL="914217" algn="l" defTabSz="914217" rtl="0" eaLnBrk="1" latinLnBrk="0" hangingPunct="1"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914217" rtl="0" eaLnBrk="1" latinLnBrk="0" hangingPunct="1"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914217" rtl="0" eaLnBrk="1" latinLnBrk="0" hangingPunct="1"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914217" rtl="0" eaLnBrk="1" latinLnBrk="0" hangingPunct="1"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914217" rtl="0" eaLnBrk="1" latinLnBrk="0" hangingPunct="1"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914217" rtl="0" eaLnBrk="1" latinLnBrk="0" hangingPunct="1"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914217" rtl="0" eaLnBrk="1" latinLnBrk="0" hangingPunct="1"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914217" rtl="0" eaLnBrk="1" latinLnBrk="0" hangingPunct="1"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2021 Web Age Solutions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308216186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D81CD6-29D5-4911-B759-A701D809CD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1" y="1654176"/>
            <a:ext cx="16840200" cy="2156671"/>
          </a:xfrm>
        </p:spPr>
        <p:txBody>
          <a:bodyPr anchor="b">
            <a:normAutofit/>
          </a:bodyPr>
          <a:lstStyle>
            <a:lvl1pPr algn="l">
              <a:defRPr sz="8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A6935B-2564-442A-A420-0A84A2BFCA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87850" y="12305990"/>
            <a:ext cx="6724650" cy="1126379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826F87-24EE-4230-90BB-0E0D55DC29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8407811" y="12943497"/>
            <a:ext cx="5652339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bg1"/>
                </a:solidFill>
                <a:latin typeface="Raleway" panose="020B0503030101060003" pitchFamily="34" charset="0"/>
              </a:defRPr>
            </a:lvl1pPr>
          </a:lstStyle>
          <a:p>
            <a:r>
              <a:rPr lang="en-US" dirty="0"/>
              <a:t>© 2021 Web Age Solutions All rights reserved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2DA110-CE91-4A75-95D7-989E51805C89}"/>
              </a:ext>
            </a:extLst>
          </p:cNvPr>
          <p:cNvSpPr txBox="1"/>
          <p:nvPr userDrawn="1"/>
        </p:nvSpPr>
        <p:spPr>
          <a:xfrm>
            <a:off x="18407811" y="9579511"/>
            <a:ext cx="56523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  <a:latin typeface="Raleway" panose="020B0503030101060003" pitchFamily="34" charset="0"/>
              </a:rPr>
              <a:t>United</a:t>
            </a:r>
            <a:r>
              <a:rPr lang="en-US" sz="1800" dirty="0">
                <a:solidFill>
                  <a:schemeClr val="bg1"/>
                </a:solidFill>
                <a:latin typeface="Raleway" panose="020B0503030101060003" pitchFamily="34" charset="0"/>
              </a:rPr>
              <a:t> </a:t>
            </a:r>
            <a:r>
              <a:rPr lang="en-US" sz="1800" b="1" dirty="0">
                <a:solidFill>
                  <a:schemeClr val="bg1"/>
                </a:solidFill>
                <a:latin typeface="Raleway" panose="020B0503030101060003" pitchFamily="34" charset="0"/>
              </a:rPr>
              <a:t>States</a:t>
            </a:r>
            <a:br>
              <a:rPr lang="en-US" sz="1800" dirty="0">
                <a:solidFill>
                  <a:schemeClr val="bg1"/>
                </a:solidFill>
                <a:latin typeface="Raleway" panose="020B0503030101060003" pitchFamily="34" charset="0"/>
              </a:rPr>
            </a:br>
            <a:r>
              <a:rPr lang="en-US" sz="1800" dirty="0">
                <a:solidFill>
                  <a:schemeClr val="bg1"/>
                </a:solidFill>
                <a:latin typeface="Raleway" panose="020B0503030101060003" pitchFamily="34" charset="0"/>
              </a:rPr>
              <a:t>744 Yorkway Place, Jenkintown, PA, 19046</a:t>
            </a:r>
            <a:br>
              <a:rPr lang="en-US" sz="1800" dirty="0">
                <a:solidFill>
                  <a:schemeClr val="bg1"/>
                </a:solidFill>
                <a:latin typeface="Raleway" panose="020B0503030101060003" pitchFamily="34" charset="0"/>
              </a:rPr>
            </a:br>
            <a:r>
              <a:rPr lang="en-US" sz="1800" dirty="0">
                <a:solidFill>
                  <a:schemeClr val="bg1"/>
                </a:solidFill>
                <a:latin typeface="Raleway" panose="020B0503030101060003" pitchFamily="34" charset="0"/>
              </a:rPr>
              <a:t>Toll Free 1 877 517 6540</a:t>
            </a:r>
            <a:br>
              <a:rPr lang="en-US" sz="1800" dirty="0">
                <a:solidFill>
                  <a:schemeClr val="bg1"/>
                </a:solidFill>
                <a:latin typeface="Raleway" panose="020B0503030101060003" pitchFamily="34" charset="0"/>
              </a:rPr>
            </a:br>
            <a:r>
              <a:rPr lang="en-US" sz="1800" dirty="0">
                <a:solidFill>
                  <a:schemeClr val="bg1"/>
                </a:solidFill>
                <a:latin typeface="Raleway" panose="020B0503030101060003" pitchFamily="34" charset="0"/>
              </a:rPr>
              <a:t>Email getinfousa@webagesolutions.com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EE5D04-9199-4938-827B-AAF76DDA2EAB}"/>
              </a:ext>
            </a:extLst>
          </p:cNvPr>
          <p:cNvSpPr txBox="1"/>
          <p:nvPr userDrawn="1"/>
        </p:nvSpPr>
        <p:spPr>
          <a:xfrm>
            <a:off x="18407811" y="11087100"/>
            <a:ext cx="56523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ct val="0"/>
              </a:spcBef>
              <a:buNone/>
            </a:pPr>
            <a:r>
              <a:rPr lang="en-US" sz="1800" b="1" dirty="0">
                <a:solidFill>
                  <a:schemeClr val="bg1"/>
                </a:solidFill>
                <a:latin typeface="Raleway" panose="020B0503030101060003" pitchFamily="34" charset="0"/>
              </a:rPr>
              <a:t>Canada</a:t>
            </a:r>
          </a:p>
          <a:p>
            <a:pPr lvl="0">
              <a:spcBef>
                <a:spcPct val="0"/>
              </a:spcBef>
              <a:buNone/>
            </a:pPr>
            <a:r>
              <a:rPr lang="en-US" sz="1800" dirty="0">
                <a:solidFill>
                  <a:schemeClr val="bg1"/>
                </a:solidFill>
                <a:latin typeface="Raleway" panose="020B0503030101060003" pitchFamily="34" charset="0"/>
              </a:rPr>
              <a:t>821A Bloor Street West, Toronto, Ontario, M6G 1M1</a:t>
            </a:r>
          </a:p>
          <a:p>
            <a:pPr lvl="0">
              <a:spcBef>
                <a:spcPct val="0"/>
              </a:spcBef>
              <a:buNone/>
            </a:pPr>
            <a:r>
              <a:rPr lang="en-US" sz="1800" dirty="0">
                <a:solidFill>
                  <a:schemeClr val="bg1"/>
                </a:solidFill>
                <a:latin typeface="Raleway" panose="020B0503030101060003" pitchFamily="34" charset="0"/>
              </a:rPr>
              <a:t>Toll Free 1 866 206 4644</a:t>
            </a:r>
            <a:br>
              <a:rPr lang="en-US" sz="1800" dirty="0">
                <a:solidFill>
                  <a:schemeClr val="bg1"/>
                </a:solidFill>
                <a:latin typeface="Raleway" panose="020B0503030101060003" pitchFamily="34" charset="0"/>
              </a:rPr>
            </a:br>
            <a:r>
              <a:rPr lang="en-US" sz="1800" dirty="0">
                <a:solidFill>
                  <a:schemeClr val="bg1"/>
                </a:solidFill>
                <a:latin typeface="Raleway" panose="020B0503030101060003" pitchFamily="34" charset="0"/>
              </a:rPr>
              <a:t>Email getinfo@webagesolutions.com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A377CC08-0FC6-4A57-BFD8-D7BA45869739}"/>
              </a:ext>
            </a:extLst>
          </p:cNvPr>
          <p:cNvSpPr>
            <a:spLocks noGrp="1"/>
          </p:cNvSpPr>
          <p:nvPr>
            <p:ph type="body" sz="half" idx="10" hasCustomPrompt="1"/>
          </p:nvPr>
        </p:nvSpPr>
        <p:spPr>
          <a:xfrm>
            <a:off x="914401" y="3994997"/>
            <a:ext cx="16840200" cy="6784843"/>
          </a:xfrm>
        </p:spPr>
        <p:txBody>
          <a:bodyPr>
            <a:normAutofit/>
          </a:bodyPr>
          <a:lstStyle>
            <a:lvl1pPr marL="0" marR="0" indent="0" algn="l" defTabSz="1828343" rtl="0" eaLnBrk="1" fontAlgn="auto" latinLnBrk="0" hangingPunct="1">
              <a:lnSpc>
                <a:spcPct val="150000"/>
              </a:lnSpc>
              <a:spcBef>
                <a:spcPts val="2399"/>
              </a:spcBef>
              <a:spcAft>
                <a:spcPts val="0"/>
              </a:spcAft>
              <a:buClrTx/>
              <a:buSzTx/>
              <a:buFontTx/>
              <a:buNone/>
              <a:tabLst/>
              <a:defRPr sz="3599">
                <a:solidFill>
                  <a:schemeClr val="bg1"/>
                </a:solidFill>
              </a:defRPr>
            </a:lvl1pPr>
            <a:lvl2pPr marL="914171" indent="0">
              <a:buNone/>
              <a:defRPr sz="2399"/>
            </a:lvl2pPr>
            <a:lvl3pPr marL="1828343" indent="0">
              <a:buNone/>
              <a:defRPr sz="2000"/>
            </a:lvl3pPr>
            <a:lvl4pPr marL="2742514" indent="0">
              <a:buNone/>
              <a:defRPr sz="1800"/>
            </a:lvl4pPr>
            <a:lvl5pPr marL="3656686" indent="0">
              <a:buNone/>
              <a:defRPr sz="1800"/>
            </a:lvl5pPr>
            <a:lvl6pPr marL="4570857" indent="0">
              <a:buNone/>
              <a:defRPr sz="1800"/>
            </a:lvl6pPr>
            <a:lvl7pPr marL="5485028" indent="0">
              <a:buNone/>
              <a:defRPr sz="1800"/>
            </a:lvl7pPr>
            <a:lvl8pPr marL="6399200" indent="0">
              <a:buNone/>
              <a:defRPr sz="1800"/>
            </a:lvl8pPr>
            <a:lvl9pPr marL="7313371" indent="0">
              <a:buNone/>
              <a:defRPr sz="1800"/>
            </a:lvl9pPr>
          </a:lstStyle>
          <a:p>
            <a:pPr marL="571500" marR="0" lvl="0" indent="-571500" algn="l" defTabSz="1828343" rtl="0" eaLnBrk="1" fontAlgn="auto" latinLnBrk="0" hangingPunct="1">
              <a:lnSpc>
                <a:spcPct val="100000"/>
              </a:lnSpc>
              <a:spcBef>
                <a:spcPts val="2799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418931155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Us">
    <p:bg>
      <p:bgPr>
        <a:blipFill dpi="0" rotWithShape="1">
          <a:blip r:embed="rId2">
            <a:alphaModFix amt="7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8218928-809B-43CE-83BB-77E8F1301B8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5523" y="4076701"/>
            <a:ext cx="18651955" cy="31242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488EF47-B13C-47F1-BB69-2E32AD9AC4A8}"/>
              </a:ext>
            </a:extLst>
          </p:cNvPr>
          <p:cNvSpPr txBox="1"/>
          <p:nvPr userDrawn="1"/>
        </p:nvSpPr>
        <p:spPr>
          <a:xfrm>
            <a:off x="7119144" y="7200901"/>
            <a:ext cx="972007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5"/>
                </a:solidFill>
                <a:latin typeface="Raleway" panose="020B0503030101060003" pitchFamily="34" charset="0"/>
              </a:rPr>
              <a:t>United</a:t>
            </a:r>
            <a:r>
              <a:rPr lang="en-US" sz="3200" dirty="0">
                <a:solidFill>
                  <a:schemeClr val="accent5"/>
                </a:solidFill>
                <a:latin typeface="Raleway" panose="020B0503030101060003" pitchFamily="34" charset="0"/>
              </a:rPr>
              <a:t> </a:t>
            </a:r>
            <a:r>
              <a:rPr lang="en-US" sz="3200" b="1" dirty="0">
                <a:solidFill>
                  <a:schemeClr val="accent5"/>
                </a:solidFill>
                <a:latin typeface="Raleway" panose="020B0503030101060003" pitchFamily="34" charset="0"/>
              </a:rPr>
              <a:t>States</a:t>
            </a:r>
            <a:br>
              <a:rPr lang="en-US" sz="3200" dirty="0">
                <a:solidFill>
                  <a:schemeClr val="accent5"/>
                </a:solidFill>
                <a:latin typeface="Raleway" panose="020B0503030101060003" pitchFamily="34" charset="0"/>
              </a:rPr>
            </a:br>
            <a:r>
              <a:rPr lang="en-US" sz="3200" dirty="0">
                <a:solidFill>
                  <a:schemeClr val="accent5"/>
                </a:solidFill>
                <a:latin typeface="Raleway" panose="020B0503030101060003" pitchFamily="34" charset="0"/>
              </a:rPr>
              <a:t>744 Yorkway Place, Jenkintown, PA, 19046</a:t>
            </a:r>
            <a:br>
              <a:rPr lang="en-US" sz="3200" dirty="0">
                <a:solidFill>
                  <a:schemeClr val="accent5"/>
                </a:solidFill>
                <a:latin typeface="Raleway" panose="020B0503030101060003" pitchFamily="34" charset="0"/>
              </a:rPr>
            </a:br>
            <a:r>
              <a:rPr lang="en-US" sz="3200" dirty="0">
                <a:solidFill>
                  <a:schemeClr val="accent5"/>
                </a:solidFill>
                <a:latin typeface="Raleway" panose="020B0503030101060003" pitchFamily="34" charset="0"/>
              </a:rPr>
              <a:t>Toll Free 1 877 517 6540</a:t>
            </a:r>
            <a:br>
              <a:rPr lang="en-US" sz="3200" dirty="0">
                <a:solidFill>
                  <a:schemeClr val="accent5"/>
                </a:solidFill>
                <a:latin typeface="Raleway" panose="020B0503030101060003" pitchFamily="34" charset="0"/>
              </a:rPr>
            </a:br>
            <a:r>
              <a:rPr lang="en-US" sz="3200" dirty="0">
                <a:solidFill>
                  <a:schemeClr val="accent5"/>
                </a:solidFill>
                <a:latin typeface="Raleway" panose="020B0503030101060003" pitchFamily="34" charset="0"/>
              </a:rPr>
              <a:t>Email getinfousa@webagesolutions.com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652582-2533-4574-B566-0F50A104361C}"/>
              </a:ext>
            </a:extLst>
          </p:cNvPr>
          <p:cNvSpPr txBox="1"/>
          <p:nvPr userDrawn="1"/>
        </p:nvSpPr>
        <p:spPr>
          <a:xfrm>
            <a:off x="7143750" y="9534571"/>
            <a:ext cx="97155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ct val="0"/>
              </a:spcBef>
              <a:buNone/>
            </a:pPr>
            <a:r>
              <a:rPr lang="en-US" sz="3200" b="1" dirty="0">
                <a:solidFill>
                  <a:schemeClr val="accent5"/>
                </a:solidFill>
                <a:latin typeface="Raleway" panose="020B0503030101060003" pitchFamily="34" charset="0"/>
              </a:rPr>
              <a:t>Canada</a:t>
            </a:r>
          </a:p>
          <a:p>
            <a:pPr lvl="0">
              <a:spcBef>
                <a:spcPct val="0"/>
              </a:spcBef>
              <a:buNone/>
            </a:pPr>
            <a:r>
              <a:rPr lang="en-US" sz="3200" dirty="0">
                <a:solidFill>
                  <a:schemeClr val="accent5"/>
                </a:solidFill>
                <a:latin typeface="Raleway" panose="020B0503030101060003" pitchFamily="34" charset="0"/>
              </a:rPr>
              <a:t>821A Bloor Street West, Toronto, Ontario, M6G 1M1</a:t>
            </a:r>
          </a:p>
          <a:p>
            <a:pPr lvl="0">
              <a:spcBef>
                <a:spcPct val="0"/>
              </a:spcBef>
              <a:buNone/>
            </a:pPr>
            <a:r>
              <a:rPr lang="en-US" sz="3200" dirty="0">
                <a:solidFill>
                  <a:schemeClr val="accent5"/>
                </a:solidFill>
                <a:latin typeface="Raleway" panose="020B0503030101060003" pitchFamily="34" charset="0"/>
              </a:rPr>
              <a:t>Toll Free 1 866 206 4644</a:t>
            </a:r>
            <a:br>
              <a:rPr lang="en-US" sz="3200" dirty="0">
                <a:solidFill>
                  <a:schemeClr val="accent5"/>
                </a:solidFill>
                <a:latin typeface="Raleway" panose="020B0503030101060003" pitchFamily="34" charset="0"/>
              </a:rPr>
            </a:br>
            <a:r>
              <a:rPr lang="en-US" sz="3200" dirty="0">
                <a:solidFill>
                  <a:schemeClr val="accent5"/>
                </a:solidFill>
                <a:latin typeface="Raleway" panose="020B0503030101060003" pitchFamily="34" charset="0"/>
              </a:rPr>
              <a:t>Email getinfo@webagesolutions.com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7936FC-1ADD-40E1-8597-049D9825E06C}"/>
              </a:ext>
            </a:extLst>
          </p:cNvPr>
          <p:cNvSpPr txBox="1"/>
          <p:nvPr userDrawn="1"/>
        </p:nvSpPr>
        <p:spPr>
          <a:xfrm>
            <a:off x="7328789" y="2309702"/>
            <a:ext cx="97200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solidFill>
                  <a:schemeClr val="accent5"/>
                </a:solidFill>
                <a:latin typeface="Raleway" panose="020B0503030101060003" pitchFamily="34" charset="0"/>
              </a:rPr>
              <a:t>CONTACT US</a:t>
            </a:r>
            <a:endParaRPr lang="en-US" sz="7200" dirty="0">
              <a:solidFill>
                <a:schemeClr val="accent5"/>
              </a:solidFill>
              <a:latin typeface="Raleway" panose="020B050303010106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42021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3">
            <a:extLst>
              <a:ext uri="{FF2B5EF4-FFF2-40B4-BE49-F238E27FC236}">
                <a16:creationId xmlns:a16="http://schemas.microsoft.com/office/drawing/2014/main" id="{88CB80AE-84A2-4242-8445-2FEB1B7A2F7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6148050" y="0"/>
            <a:ext cx="8229600" cy="13716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400" b="0" i="0">
                <a:ln>
                  <a:noFill/>
                </a:ln>
                <a:solidFill>
                  <a:schemeClr val="tx2"/>
                </a:solidFill>
                <a:latin typeface="Roboto Regular" charset="0"/>
                <a:ea typeface="Roboto Regular" charset="0"/>
                <a:cs typeface="Roboto Regular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4553298-303B-487B-BEAF-4734C1403C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1" y="1973179"/>
            <a:ext cx="14344649" cy="1408198"/>
          </a:xfrm>
        </p:spPr>
        <p:txBody>
          <a:bodyPr>
            <a:normAutofit/>
          </a:bodyPr>
          <a:lstStyle>
            <a:lvl1pPr>
              <a:defRPr sz="6000" b="1">
                <a:solidFill>
                  <a:schemeClr val="accent5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51EF34BC-8CD2-4A53-86F2-138624B1421D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8486274" y="3718511"/>
            <a:ext cx="6772775" cy="823912"/>
          </a:xfrm>
        </p:spPr>
        <p:txBody>
          <a:bodyPr anchor="b">
            <a:noAutofit/>
          </a:bodyPr>
          <a:lstStyle>
            <a:lvl1pPr marL="0" indent="0">
              <a:buNone/>
              <a:defRPr sz="4000" b="1">
                <a:solidFill>
                  <a:schemeClr val="accent5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22DDE2E2-0734-4EAF-BCF7-07CAB2F451AA}"/>
              </a:ext>
            </a:extLst>
          </p:cNvPr>
          <p:cNvSpPr>
            <a:spLocks noGrp="1"/>
          </p:cNvSpPr>
          <p:nvPr>
            <p:ph type="body" sz="half" idx="16"/>
          </p:nvPr>
        </p:nvSpPr>
        <p:spPr>
          <a:xfrm>
            <a:off x="8486275" y="4952205"/>
            <a:ext cx="6772774" cy="7640847"/>
          </a:xfrm>
        </p:spPr>
        <p:txBody>
          <a:bodyPr>
            <a:normAutofit/>
          </a:bodyPr>
          <a:lstStyle>
            <a:lvl1pPr marL="0" indent="0">
              <a:buNone/>
              <a:defRPr sz="3600">
                <a:solidFill>
                  <a:schemeClr val="accent5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0367C139-86BE-45B4-A612-524688FFED3B}"/>
              </a:ext>
            </a:extLst>
          </p:cNvPr>
          <p:cNvSpPr>
            <a:spLocks noGrp="1"/>
          </p:cNvSpPr>
          <p:nvPr>
            <p:ph type="body" idx="17"/>
          </p:nvPr>
        </p:nvSpPr>
        <p:spPr>
          <a:xfrm>
            <a:off x="914401" y="3718511"/>
            <a:ext cx="6772775" cy="823912"/>
          </a:xfrm>
        </p:spPr>
        <p:txBody>
          <a:bodyPr anchor="b">
            <a:noAutofit/>
          </a:bodyPr>
          <a:lstStyle>
            <a:lvl1pPr marL="0" indent="0">
              <a:buNone/>
              <a:defRPr sz="4000" b="1">
                <a:solidFill>
                  <a:schemeClr val="accent5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D07D701-0040-4F62-8517-F9664F7097A6}"/>
              </a:ext>
            </a:extLst>
          </p:cNvPr>
          <p:cNvSpPr>
            <a:spLocks noGrp="1"/>
          </p:cNvSpPr>
          <p:nvPr>
            <p:ph type="body" sz="half" idx="18"/>
          </p:nvPr>
        </p:nvSpPr>
        <p:spPr>
          <a:xfrm>
            <a:off x="914402" y="4952205"/>
            <a:ext cx="6772774" cy="7640847"/>
          </a:xfrm>
        </p:spPr>
        <p:txBody>
          <a:bodyPr>
            <a:normAutofit/>
          </a:bodyPr>
          <a:lstStyle>
            <a:lvl1pPr marL="0" indent="0">
              <a:buNone/>
              <a:defRPr sz="3600">
                <a:solidFill>
                  <a:schemeClr val="accent5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1657985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reativ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5">
            <a:extLst>
              <a:ext uri="{FF2B5EF4-FFF2-40B4-BE49-F238E27FC236}">
                <a16:creationId xmlns:a16="http://schemas.microsoft.com/office/drawing/2014/main" id="{DA5C74A5-0422-48D0-B2D9-AFA986D208E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944362" y="0"/>
            <a:ext cx="15433286" cy="13716000"/>
          </a:xfrm>
          <a:custGeom>
            <a:avLst/>
            <a:gdLst>
              <a:gd name="connsiteX0" fmla="*/ 0 w 15433286"/>
              <a:gd name="connsiteY0" fmla="*/ 0 h 13716000"/>
              <a:gd name="connsiteX1" fmla="*/ 8930944 w 15433286"/>
              <a:gd name="connsiteY1" fmla="*/ 0 h 13716000"/>
              <a:gd name="connsiteX2" fmla="*/ 15433286 w 15433286"/>
              <a:gd name="connsiteY2" fmla="*/ 13715996 h 13716000"/>
              <a:gd name="connsiteX3" fmla="*/ 15433286 w 15433286"/>
              <a:gd name="connsiteY3" fmla="*/ 13716000 h 13716000"/>
              <a:gd name="connsiteX4" fmla="*/ 6502344 w 15433286"/>
              <a:gd name="connsiteY4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433286" h="13716000">
                <a:moveTo>
                  <a:pt x="0" y="0"/>
                </a:moveTo>
                <a:lnTo>
                  <a:pt x="8930944" y="0"/>
                </a:lnTo>
                <a:lnTo>
                  <a:pt x="15433286" y="13715996"/>
                </a:lnTo>
                <a:lnTo>
                  <a:pt x="15433286" y="13716000"/>
                </a:lnTo>
                <a:lnTo>
                  <a:pt x="6502344" y="13716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2400" b="0" i="0">
                <a:ln>
                  <a:noFill/>
                </a:ln>
                <a:solidFill>
                  <a:schemeClr val="tx2"/>
                </a:solidFill>
                <a:latin typeface="Roboto Regular" charset="0"/>
                <a:ea typeface="Roboto Regular" charset="0"/>
                <a:cs typeface="Roboto Regular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33209152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3">
            <a:extLst>
              <a:ext uri="{FF2B5EF4-FFF2-40B4-BE49-F238E27FC236}">
                <a16:creationId xmlns:a16="http://schemas.microsoft.com/office/drawing/2014/main" id="{D49723DB-3C5F-4195-AE39-250A330593B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2188824" y="0"/>
            <a:ext cx="12188825" cy="13716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400" b="0" i="0">
                <a:ln>
                  <a:noFill/>
                </a:ln>
                <a:solidFill>
                  <a:schemeClr val="tx2"/>
                </a:solidFill>
                <a:latin typeface="Roboto Regular" charset="0"/>
                <a:ea typeface="Roboto Regular" charset="0"/>
                <a:cs typeface="Roboto Regular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1477979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Main Option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7206" y="2244726"/>
            <a:ext cx="18283238" cy="4775200"/>
          </a:xfrm>
        </p:spPr>
        <p:txBody>
          <a:bodyPr anchor="b">
            <a:normAutofit/>
          </a:bodyPr>
          <a:lstStyle>
            <a:lvl1pPr algn="ctr">
              <a:defRPr sz="8800">
                <a:solidFill>
                  <a:schemeClr val="accent4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7206" y="7204076"/>
            <a:ext cx="18283238" cy="3311524"/>
          </a:xfrm>
        </p:spPr>
        <p:txBody>
          <a:bodyPr>
            <a:normAutofit/>
          </a:bodyPr>
          <a:lstStyle>
            <a:lvl1pPr marL="0" indent="0" algn="ctr">
              <a:buNone/>
              <a:defRPr sz="4000">
                <a:solidFill>
                  <a:schemeClr val="accent4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2D7ABC7-C790-47EB-AD2B-A11C9DAC042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87850" y="12305990"/>
            <a:ext cx="6724650" cy="1126378"/>
          </a:xfrm>
          <a:prstGeom prst="rect">
            <a:avLst/>
          </a:prstGeom>
        </p:spPr>
      </p:pic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D2DF218D-A023-43FE-8948-8BD15D77B5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14400" y="12712701"/>
            <a:ext cx="8227457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bg1">
                    <a:lumMod val="65000"/>
                  </a:schemeClr>
                </a:solidFill>
                <a:latin typeface="Raleway" panose="020B0503030101060003" pitchFamily="34" charset="0"/>
              </a:defRPr>
            </a:lvl1pPr>
          </a:lstStyle>
          <a:p>
            <a:r>
              <a:rPr lang="en-US" dirty="0"/>
              <a:t>© 2017 Web Age Solutions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10256450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3">
            <a:extLst>
              <a:ext uri="{FF2B5EF4-FFF2-40B4-BE49-F238E27FC236}">
                <a16:creationId xmlns:a16="http://schemas.microsoft.com/office/drawing/2014/main" id="{595A2A1E-22C9-4182-9B2A-1F80CE8DEF8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24377650" cy="13716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400" b="0" i="0">
                <a:ln>
                  <a:noFill/>
                </a:ln>
                <a:solidFill>
                  <a:schemeClr val="tx2"/>
                </a:solidFill>
                <a:latin typeface="Roboto Regular" charset="0"/>
                <a:ea typeface="Roboto Regular" charset="0"/>
                <a:cs typeface="Roboto Regular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8487039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Main Option 3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836002" y="2244726"/>
            <a:ext cx="12576448" cy="4775200"/>
          </a:xfrm>
        </p:spPr>
        <p:txBody>
          <a:bodyPr anchor="b">
            <a:normAutofit/>
          </a:bodyPr>
          <a:lstStyle>
            <a:lvl1pPr algn="ctr">
              <a:defRPr sz="8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836002" y="7204076"/>
            <a:ext cx="12576448" cy="3311524"/>
          </a:xfrm>
        </p:spPr>
        <p:txBody>
          <a:bodyPr>
            <a:normAutofit/>
          </a:bodyPr>
          <a:lstStyle>
            <a:lvl1pPr marL="0" indent="0" algn="ctr">
              <a:buNone/>
              <a:defRPr sz="3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78317D7-CA33-4B9F-8E5A-2A510074E98D}"/>
              </a:ext>
            </a:extLst>
          </p:cNvPr>
          <p:cNvSpPr/>
          <p:nvPr userDrawn="1"/>
        </p:nvSpPr>
        <p:spPr>
          <a:xfrm>
            <a:off x="190500" y="1541946"/>
            <a:ext cx="10570464" cy="10632109"/>
          </a:xfrm>
          <a:prstGeom prst="rect">
            <a:avLst/>
          </a:prstGeom>
          <a:blipFill dpi="0" rotWithShape="1">
            <a:blip r:embed="rId2">
              <a:alphaModFix amt="1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7F101F6-AC17-4851-9847-E5EB8170B02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10" r="11898"/>
          <a:stretch/>
        </p:blipFill>
        <p:spPr>
          <a:xfrm>
            <a:off x="18116550" y="12354982"/>
            <a:ext cx="5924550" cy="1087969"/>
          </a:xfrm>
          <a:prstGeom prst="rect">
            <a:avLst/>
          </a:prstGeom>
        </p:spPr>
      </p:pic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DF1BF25C-D426-43C4-9DB8-2C376A354D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14400" y="12712701"/>
            <a:ext cx="8227457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bg1"/>
                </a:solidFill>
                <a:latin typeface="Raleway" panose="020B0503030101060003" pitchFamily="34" charset="0"/>
              </a:defRPr>
            </a:lvl1pPr>
          </a:lstStyle>
          <a:p>
            <a:r>
              <a:rPr lang="en-US" dirty="0"/>
              <a:t>© 2024 Web Age Solutions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1769771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Main Option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836002" y="2244726"/>
            <a:ext cx="12576448" cy="4775200"/>
          </a:xfrm>
        </p:spPr>
        <p:txBody>
          <a:bodyPr anchor="b">
            <a:normAutofit/>
          </a:bodyPr>
          <a:lstStyle>
            <a:lvl1pPr algn="ctr">
              <a:defRPr sz="8800">
                <a:solidFill>
                  <a:schemeClr val="accent4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836002" y="7204076"/>
            <a:ext cx="12576448" cy="3311524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accent4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C5EE60-D092-4D77-BF90-FF071DF33FD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24" y="1540764"/>
            <a:ext cx="10572822" cy="106344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7DED958-C858-45A9-915F-33830C8BA4F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87850" y="12305990"/>
            <a:ext cx="6724650" cy="1126378"/>
          </a:xfrm>
          <a:prstGeom prst="rect">
            <a:avLst/>
          </a:prstGeom>
        </p:spPr>
      </p:pic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7FDF6774-D6AB-439A-AC31-3B1868A1C7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14400" y="12712701"/>
            <a:ext cx="8227457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bg1">
                    <a:lumMod val="65000"/>
                  </a:schemeClr>
                </a:solidFill>
                <a:latin typeface="Raleway" panose="020B0503030101060003" pitchFamily="34" charset="0"/>
              </a:defRPr>
            </a:lvl1pPr>
          </a:lstStyle>
          <a:p>
            <a:r>
              <a:rPr lang="en-US" dirty="0"/>
              <a:t>© 2021 Web Age Solutions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14836314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427665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Underline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A847F-9AA8-4E73-89E9-3C1DDA0BEB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9" y="625474"/>
            <a:ext cx="22532976" cy="1127126"/>
          </a:xfrm>
        </p:spPr>
        <p:txBody>
          <a:bodyPr>
            <a:normAutofit/>
          </a:bodyPr>
          <a:lstStyle>
            <a:lvl1pPr algn="l">
              <a:defRPr sz="4800" b="0">
                <a:solidFill>
                  <a:schemeClr val="accent4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DD5D45C-784C-4B21-AC87-6E15CFA68B95}"/>
              </a:ext>
            </a:extLst>
          </p:cNvPr>
          <p:cNvCxnSpPr>
            <a:cxnSpLocks/>
          </p:cNvCxnSpPr>
          <p:nvPr userDrawn="1"/>
        </p:nvCxnSpPr>
        <p:spPr>
          <a:xfrm>
            <a:off x="1009650" y="1752600"/>
            <a:ext cx="22437725" cy="0"/>
          </a:xfrm>
          <a:prstGeom prst="line">
            <a:avLst/>
          </a:prstGeom>
          <a:ln w="1143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834B8FE8-4A93-4A8E-8397-FF41AA37A7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2402800" y="12712701"/>
            <a:ext cx="1044575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bg1">
                    <a:lumMod val="65000"/>
                  </a:schemeClr>
                </a:solidFill>
                <a:latin typeface="Raleway" panose="020B0503030101060003" pitchFamily="34" charset="0"/>
              </a:defRPr>
            </a:lvl1pPr>
          </a:lstStyle>
          <a:p>
            <a:fld id="{9D35FE1A-00C3-4A45-B75A-1662B28E075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86B46302-2667-4D47-BA52-EE4F5F819F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14400" y="12712701"/>
            <a:ext cx="8227457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bg1">
                    <a:lumMod val="65000"/>
                  </a:schemeClr>
                </a:solidFill>
                <a:latin typeface="Raleway" panose="020B0503030101060003" pitchFamily="34" charset="0"/>
              </a:defRPr>
            </a:lvl1pPr>
          </a:lstStyle>
          <a:p>
            <a:r>
              <a:rPr lang="en-US" dirty="0"/>
              <a:t>© 2021 Web Age Solutions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26039258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44855191-676E-49F2-BC70-6992B82357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14400" y="12712701"/>
            <a:ext cx="8227457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bg1">
                    <a:lumMod val="65000"/>
                  </a:schemeClr>
                </a:solidFill>
                <a:latin typeface="Raleway" panose="020B0503030101060003" pitchFamily="34" charset="0"/>
              </a:defRPr>
            </a:lvl1pPr>
          </a:lstStyle>
          <a:p>
            <a:r>
              <a:rPr lang="en-US" dirty="0"/>
              <a:t>© 2021 Web Age Solutions All rights reserved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93CF8596-2CFC-47B2-AA50-BD0E0B6047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2402800" y="12712701"/>
            <a:ext cx="1044575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bg1">
                    <a:lumMod val="65000"/>
                  </a:schemeClr>
                </a:solidFill>
                <a:latin typeface="Raleway" panose="020B0503030101060003" pitchFamily="34" charset="0"/>
              </a:defRPr>
            </a:lvl1pPr>
          </a:lstStyle>
          <a:p>
            <a:fld id="{9D35FE1A-00C3-4A45-B75A-1662B28E075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648816C-3F04-464E-B094-7745EDF8B2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9" y="625474"/>
            <a:ext cx="22532976" cy="1127126"/>
          </a:xfrm>
        </p:spPr>
        <p:txBody>
          <a:bodyPr>
            <a:normAutofit/>
          </a:bodyPr>
          <a:lstStyle>
            <a:lvl1pPr algn="l">
              <a:defRPr sz="4800" b="0">
                <a:solidFill>
                  <a:schemeClr val="accent4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657352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Underline Image Bullets 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A847F-9AA8-4E73-89E9-3C1DDA0BEB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549274"/>
            <a:ext cx="22532975" cy="1127126"/>
          </a:xfrm>
        </p:spPr>
        <p:txBody>
          <a:bodyPr>
            <a:normAutofit/>
          </a:bodyPr>
          <a:lstStyle>
            <a:lvl1pPr algn="l">
              <a:defRPr sz="4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DD5D45C-784C-4B21-AC87-6E15CFA68B95}"/>
              </a:ext>
            </a:extLst>
          </p:cNvPr>
          <p:cNvCxnSpPr>
            <a:cxnSpLocks/>
          </p:cNvCxnSpPr>
          <p:nvPr userDrawn="1"/>
        </p:nvCxnSpPr>
        <p:spPr>
          <a:xfrm>
            <a:off x="971550" y="1752600"/>
            <a:ext cx="22517100" cy="0"/>
          </a:xfrm>
          <a:prstGeom prst="line">
            <a:avLst/>
          </a:prstGeom>
          <a:ln w="1143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5D05C41-ACF0-4CB1-80ED-5185B6E83AA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14400" y="2343150"/>
            <a:ext cx="10763686" cy="10134600"/>
          </a:xfrm>
        </p:spPr>
        <p:txBody>
          <a:bodyPr>
            <a:normAutofit/>
          </a:bodyPr>
          <a:lstStyle>
            <a:lvl1pPr>
              <a:defRPr sz="4400">
                <a:solidFill>
                  <a:schemeClr val="bg1"/>
                </a:solidFill>
              </a:defRPr>
            </a:lvl1pPr>
            <a:lvl2pPr>
              <a:defRPr sz="5599"/>
            </a:lvl2pPr>
            <a:lvl3pPr>
              <a:defRPr sz="4799"/>
            </a:lvl3pPr>
            <a:lvl4pPr>
              <a:defRPr sz="3999"/>
            </a:lvl4pPr>
            <a:lvl5pPr>
              <a:defRPr sz="3999"/>
            </a:lvl5pPr>
            <a:lvl6pPr>
              <a:defRPr sz="3999"/>
            </a:lvl6pPr>
            <a:lvl7pPr>
              <a:defRPr sz="3999"/>
            </a:lvl7pPr>
            <a:lvl8pPr>
              <a:defRPr sz="3999"/>
            </a:lvl8pPr>
            <a:lvl9pPr>
              <a:defRPr sz="3999"/>
            </a:lvl9pPr>
          </a:lstStyle>
          <a:p>
            <a:pPr lvl="0"/>
            <a:r>
              <a:rPr lang="en-US" dirty="0"/>
              <a:t>Click icon to add image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6EAA33B2-4A7B-4BC3-AB94-3CE1595D848E}"/>
              </a:ext>
            </a:extLst>
          </p:cNvPr>
          <p:cNvSpPr>
            <a:spLocks noGrp="1"/>
          </p:cNvSpPr>
          <p:nvPr>
            <p:ph type="body" sz="half" idx="10" hasCustomPrompt="1"/>
          </p:nvPr>
        </p:nvSpPr>
        <p:spPr>
          <a:xfrm>
            <a:off x="12020551" y="2343150"/>
            <a:ext cx="11426824" cy="10134600"/>
          </a:xfrm>
        </p:spPr>
        <p:txBody>
          <a:bodyPr>
            <a:normAutofit/>
          </a:bodyPr>
          <a:lstStyle>
            <a:lvl1pPr marL="571500" marR="0" indent="-571500" algn="l" defTabSz="1828343" rtl="0" eaLnBrk="1" fontAlgn="auto" latinLnBrk="0" hangingPunct="1">
              <a:lnSpc>
                <a:spcPct val="150000"/>
              </a:lnSpc>
              <a:spcBef>
                <a:spcPts val="2399"/>
              </a:spcBef>
              <a:spcAft>
                <a:spcPts val="0"/>
              </a:spcAft>
              <a:buClrTx/>
              <a:buSzTx/>
              <a:buFontTx/>
              <a:buBlip>
                <a:blip r:embed="rId2"/>
              </a:buBlip>
              <a:tabLst/>
              <a:defRPr sz="3599">
                <a:solidFill>
                  <a:schemeClr val="bg1"/>
                </a:solidFill>
              </a:defRPr>
            </a:lvl1pPr>
            <a:lvl2pPr marL="914171" indent="0">
              <a:buNone/>
              <a:defRPr sz="2399"/>
            </a:lvl2pPr>
            <a:lvl3pPr marL="1828343" indent="0">
              <a:buNone/>
              <a:defRPr sz="2000"/>
            </a:lvl3pPr>
            <a:lvl4pPr marL="2742514" indent="0">
              <a:buNone/>
              <a:defRPr sz="1800"/>
            </a:lvl4pPr>
            <a:lvl5pPr marL="3656686" indent="0">
              <a:buNone/>
              <a:defRPr sz="1800"/>
            </a:lvl5pPr>
            <a:lvl6pPr marL="4570857" indent="0">
              <a:buNone/>
              <a:defRPr sz="1800"/>
            </a:lvl6pPr>
            <a:lvl7pPr marL="5485028" indent="0">
              <a:buNone/>
              <a:defRPr sz="1800"/>
            </a:lvl7pPr>
            <a:lvl8pPr marL="6399200" indent="0">
              <a:buNone/>
              <a:defRPr sz="1800"/>
            </a:lvl8pPr>
            <a:lvl9pPr marL="7313371" indent="0">
              <a:buNone/>
              <a:defRPr sz="1800"/>
            </a:lvl9pPr>
          </a:lstStyle>
          <a:p>
            <a:pPr marL="571500" marR="0" lvl="0" indent="-571500" algn="l" defTabSz="1828343" rtl="0" eaLnBrk="1" fontAlgn="auto" latinLnBrk="0" hangingPunct="1">
              <a:lnSpc>
                <a:spcPct val="100000"/>
              </a:lnSpc>
              <a:spcBef>
                <a:spcPts val="2799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Click to edit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7BC14E87-5133-4208-AE38-B8CA49CC9F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2402800" y="12712701"/>
            <a:ext cx="1044575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bg1"/>
                </a:solidFill>
                <a:latin typeface="Raleway" panose="020B0503030101060003" pitchFamily="34" charset="0"/>
              </a:defRPr>
            </a:lvl1pPr>
          </a:lstStyle>
          <a:p>
            <a:fld id="{9D35FE1A-00C3-4A45-B75A-1662B28E075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3E132EBC-E5E0-4795-BB61-587C933A34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14400" y="12712701"/>
            <a:ext cx="8227457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bg1"/>
                </a:solidFill>
                <a:latin typeface="Raleway" panose="020B0503030101060003" pitchFamily="34" charset="0"/>
              </a:defRPr>
            </a:lvl1pPr>
          </a:lstStyle>
          <a:p>
            <a:r>
              <a:rPr lang="en-US" dirty="0"/>
              <a:t>© 2021 Web Age Solutions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10573155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Underline Image Bullets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A847F-9AA8-4E73-89E9-3C1DDA0BEB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549274"/>
            <a:ext cx="22532975" cy="1127126"/>
          </a:xfrm>
        </p:spPr>
        <p:txBody>
          <a:bodyPr>
            <a:normAutofit/>
          </a:bodyPr>
          <a:lstStyle>
            <a:lvl1pPr algn="l">
              <a:defRPr sz="4800" b="0">
                <a:solidFill>
                  <a:schemeClr val="accent4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DD5D45C-784C-4B21-AC87-6E15CFA68B95}"/>
              </a:ext>
            </a:extLst>
          </p:cNvPr>
          <p:cNvCxnSpPr>
            <a:cxnSpLocks/>
          </p:cNvCxnSpPr>
          <p:nvPr userDrawn="1"/>
        </p:nvCxnSpPr>
        <p:spPr>
          <a:xfrm>
            <a:off x="1009650" y="1752600"/>
            <a:ext cx="22479000" cy="0"/>
          </a:xfrm>
          <a:prstGeom prst="line">
            <a:avLst/>
          </a:prstGeom>
          <a:ln w="1143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5D05C41-ACF0-4CB1-80ED-5185B6E83AA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14400" y="2381250"/>
            <a:ext cx="10763686" cy="10096500"/>
          </a:xfrm>
        </p:spPr>
        <p:txBody>
          <a:bodyPr>
            <a:normAutofit/>
          </a:bodyPr>
          <a:lstStyle>
            <a:lvl1pPr>
              <a:defRPr sz="4400"/>
            </a:lvl1pPr>
            <a:lvl2pPr>
              <a:defRPr sz="5599"/>
            </a:lvl2pPr>
            <a:lvl3pPr>
              <a:defRPr sz="4799"/>
            </a:lvl3pPr>
            <a:lvl4pPr>
              <a:defRPr sz="3999"/>
            </a:lvl4pPr>
            <a:lvl5pPr>
              <a:defRPr sz="3999"/>
            </a:lvl5pPr>
            <a:lvl6pPr>
              <a:defRPr sz="3999"/>
            </a:lvl6pPr>
            <a:lvl7pPr>
              <a:defRPr sz="3999"/>
            </a:lvl7pPr>
            <a:lvl8pPr>
              <a:defRPr sz="3999"/>
            </a:lvl8pPr>
            <a:lvl9pPr>
              <a:defRPr sz="3999"/>
            </a:lvl9pPr>
          </a:lstStyle>
          <a:p>
            <a:pPr lvl="0"/>
            <a:r>
              <a:rPr lang="en-US" dirty="0"/>
              <a:t>Click icon to add image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AEAC0956-7CFB-4214-BEA4-C6E49A28EFE8}"/>
              </a:ext>
            </a:extLst>
          </p:cNvPr>
          <p:cNvSpPr>
            <a:spLocks noGrp="1"/>
          </p:cNvSpPr>
          <p:nvPr>
            <p:ph type="body" sz="half" idx="10" hasCustomPrompt="1"/>
          </p:nvPr>
        </p:nvSpPr>
        <p:spPr>
          <a:xfrm>
            <a:off x="12042189" y="2381250"/>
            <a:ext cx="11405186" cy="10096500"/>
          </a:xfrm>
        </p:spPr>
        <p:txBody>
          <a:bodyPr>
            <a:normAutofit/>
          </a:bodyPr>
          <a:lstStyle>
            <a:lvl1pPr marL="571500" marR="0" indent="-571500" algn="l" defTabSz="1828343" rtl="0" eaLnBrk="1" fontAlgn="auto" latinLnBrk="0" hangingPunct="1">
              <a:lnSpc>
                <a:spcPct val="150000"/>
              </a:lnSpc>
              <a:spcBef>
                <a:spcPts val="2399"/>
              </a:spcBef>
              <a:spcAft>
                <a:spcPts val="0"/>
              </a:spcAft>
              <a:buClrTx/>
              <a:buSzTx/>
              <a:buFontTx/>
              <a:buBlip>
                <a:blip r:embed="rId2"/>
              </a:buBlip>
              <a:tabLst/>
              <a:defRPr sz="3599">
                <a:solidFill>
                  <a:schemeClr val="accent5"/>
                </a:solidFill>
              </a:defRPr>
            </a:lvl1pPr>
            <a:lvl2pPr marL="914171" indent="0">
              <a:buNone/>
              <a:defRPr sz="2399"/>
            </a:lvl2pPr>
            <a:lvl3pPr marL="1828343" indent="0">
              <a:buNone/>
              <a:defRPr sz="2000"/>
            </a:lvl3pPr>
            <a:lvl4pPr marL="2742514" indent="0">
              <a:buNone/>
              <a:defRPr sz="1800"/>
            </a:lvl4pPr>
            <a:lvl5pPr marL="3656686" indent="0">
              <a:buNone/>
              <a:defRPr sz="1800"/>
            </a:lvl5pPr>
            <a:lvl6pPr marL="4570857" indent="0">
              <a:buNone/>
              <a:defRPr sz="1800"/>
            </a:lvl6pPr>
            <a:lvl7pPr marL="5485028" indent="0">
              <a:buNone/>
              <a:defRPr sz="1800"/>
            </a:lvl7pPr>
            <a:lvl8pPr marL="6399200" indent="0">
              <a:buNone/>
              <a:defRPr sz="1800"/>
            </a:lvl8pPr>
            <a:lvl9pPr marL="7313371" indent="0">
              <a:buNone/>
              <a:defRPr sz="1800"/>
            </a:lvl9pPr>
          </a:lstStyle>
          <a:p>
            <a:pPr marL="571500" marR="0" lvl="0" indent="-571500" algn="l" defTabSz="1828343" rtl="0" eaLnBrk="1" fontAlgn="auto" latinLnBrk="0" hangingPunct="1">
              <a:lnSpc>
                <a:spcPct val="100000"/>
              </a:lnSpc>
              <a:spcBef>
                <a:spcPts val="2799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Click to edit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FC15C2AC-BB8E-4096-992E-8123B95543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2402800" y="12712701"/>
            <a:ext cx="1044575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bg1">
                    <a:lumMod val="65000"/>
                  </a:schemeClr>
                </a:solidFill>
                <a:latin typeface="Raleway" panose="020B0503030101060003" pitchFamily="34" charset="0"/>
              </a:defRPr>
            </a:lvl1pPr>
          </a:lstStyle>
          <a:p>
            <a:fld id="{9D35FE1A-00C3-4A45-B75A-1662B28E075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6EEA1A86-DD0C-4FE5-A094-51D3252A71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14400" y="12712701"/>
            <a:ext cx="8227457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bg1">
                    <a:lumMod val="65000"/>
                  </a:schemeClr>
                </a:solidFill>
                <a:latin typeface="Raleway" panose="020B0503030101060003" pitchFamily="34" charset="0"/>
              </a:defRPr>
            </a:lvl1pPr>
          </a:lstStyle>
          <a:p>
            <a:r>
              <a:rPr lang="en-US" dirty="0"/>
              <a:t>© 2021 Web Age Solutions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40521386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730251"/>
            <a:ext cx="22650450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3651250"/>
            <a:ext cx="22650450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4400" y="12712701"/>
            <a:ext cx="8227457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bg1">
                    <a:lumMod val="65000"/>
                  </a:schemeClr>
                </a:solidFill>
                <a:latin typeface="Raleway" panose="020B0503030101060003" pitchFamily="34" charset="0"/>
              </a:defRPr>
            </a:lvl1pPr>
          </a:lstStyle>
          <a:p>
            <a:r>
              <a:rPr lang="en-US" dirty="0"/>
              <a:t>© 2021 Web Age Solutions All rights reserved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484914" y="12712701"/>
            <a:ext cx="1079936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bg1">
                    <a:lumMod val="65000"/>
                  </a:schemeClr>
                </a:solidFill>
                <a:latin typeface="Raleway" panose="020B0503030101060003" pitchFamily="34" charset="0"/>
              </a:defRPr>
            </a:lvl1pPr>
          </a:lstStyle>
          <a:p>
            <a:fld id="{9D35FE1A-00C3-4A45-B75A-1662B28E075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2451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28" r:id="rId2"/>
    <p:sldLayoutId id="2147483727" r:id="rId3"/>
    <p:sldLayoutId id="2147483729" r:id="rId4"/>
    <p:sldLayoutId id="2147483711" r:id="rId5"/>
    <p:sldLayoutId id="2147483736" r:id="rId6"/>
    <p:sldLayoutId id="2147483737" r:id="rId7"/>
    <p:sldLayoutId id="2147483739" r:id="rId8"/>
    <p:sldLayoutId id="2147483738" r:id="rId9"/>
    <p:sldLayoutId id="2147483741" r:id="rId10"/>
    <p:sldLayoutId id="2147483735" r:id="rId11"/>
    <p:sldLayoutId id="2147483744" r:id="rId12"/>
    <p:sldLayoutId id="2147483734" r:id="rId13"/>
    <p:sldLayoutId id="2147483731" r:id="rId14"/>
    <p:sldLayoutId id="2147483708" r:id="rId15"/>
    <p:sldLayoutId id="2147483745" r:id="rId16"/>
    <p:sldLayoutId id="2147483722" r:id="rId17"/>
    <p:sldLayoutId id="2147483725" r:id="rId18"/>
    <p:sldLayoutId id="2147483724" r:id="rId19"/>
    <p:sldLayoutId id="2147483723" r:id="rId20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8800" kern="1200">
          <a:solidFill>
            <a:schemeClr val="bg1">
              <a:lumMod val="65000"/>
            </a:schemeClr>
          </a:solidFill>
          <a:latin typeface="Raleway" panose="020B0503030101060003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4800" kern="1200">
          <a:solidFill>
            <a:schemeClr val="bg1">
              <a:lumMod val="65000"/>
            </a:schemeClr>
          </a:solidFill>
          <a:latin typeface="Raleway" panose="020B0503030101060003" pitchFamily="34" charset="0"/>
          <a:ea typeface="+mn-ea"/>
          <a:cs typeface="+mn-cs"/>
        </a:defRPr>
      </a:lvl1pPr>
      <a:lvl2pPr marL="1485900" indent="-571500" algn="l" defTabSz="914400" rtl="0" eaLnBrk="1" latinLnBrk="0" hangingPunct="1">
        <a:lnSpc>
          <a:spcPct val="90000"/>
        </a:lnSpc>
        <a:spcBef>
          <a:spcPts val="1000"/>
        </a:spcBef>
        <a:buSzPct val="50000"/>
        <a:buFont typeface="Wingdings" panose="05000000000000000000" pitchFamily="2" charset="2"/>
        <a:buChar char="v"/>
        <a:defRPr sz="3600" kern="1200">
          <a:solidFill>
            <a:schemeClr val="bg1">
              <a:lumMod val="65000"/>
            </a:schemeClr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2pPr>
      <a:lvl3pPr marL="2400300" indent="-5715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bg1">
              <a:lumMod val="65000"/>
            </a:schemeClr>
          </a:solidFill>
          <a:latin typeface="Raleway" panose="020B0503030101060003" pitchFamily="34" charset="0"/>
          <a:ea typeface="+mn-ea"/>
          <a:cs typeface="+mn-cs"/>
        </a:defRPr>
      </a:lvl3pPr>
      <a:lvl4pPr marL="3200400" indent="-45720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§"/>
        <a:defRPr sz="3200" kern="1200">
          <a:solidFill>
            <a:schemeClr val="bg1">
              <a:lumMod val="65000"/>
            </a:schemeClr>
          </a:solidFill>
          <a:latin typeface="Raleway" panose="020B0503030101060003" pitchFamily="34" charset="0"/>
          <a:ea typeface="+mn-ea"/>
          <a:cs typeface="+mn-cs"/>
        </a:defRPr>
      </a:lvl4pPr>
      <a:lvl5pPr marL="4114800" indent="-45720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ü"/>
        <a:defRPr sz="3200" kern="1200">
          <a:solidFill>
            <a:schemeClr val="bg1">
              <a:lumMod val="65000"/>
            </a:schemeClr>
          </a:solidFill>
          <a:latin typeface="Raleway" panose="020B0503030101060003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20.png"/><Relationship Id="rId7" Type="http://schemas.openxmlformats.org/officeDocument/2006/relationships/image" Target="../media/image36.png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customXml" Target="../ink/ink7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4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5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5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git-scm.com/" TargetMode="External"/><Relationship Id="rId3" Type="http://schemas.openxmlformats.org/officeDocument/2006/relationships/image" Target="../media/image20.png"/><Relationship Id="rId7" Type="http://schemas.openxmlformats.org/officeDocument/2006/relationships/hyperlink" Target="https://marklodato.github.io/visual-git-guide/index-en.html" TargetMode="External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17.xml"/><Relationship Id="rId6" Type="http://schemas.openxmlformats.org/officeDocument/2006/relationships/hyperlink" Target="https://github.com/" TargetMode="External"/><Relationship Id="rId5" Type="http://schemas.openxmlformats.org/officeDocument/2006/relationships/hyperlink" Target="https://docs.github.com/en/get-started/start-your-journey/about-github-and-git#about-github" TargetMode="External"/><Relationship Id="rId4" Type="http://schemas.openxmlformats.org/officeDocument/2006/relationships/hyperlink" Target="https://docs.github.com/en/get-started/start-your-journey/about-github-and-git#about-git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Relationship Id="rId4" Type="http://schemas.openxmlformats.org/officeDocument/2006/relationships/hyperlink" Target="https://phoenixnap.com/kb/how-git-works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Relationship Id="rId4" Type="http://schemas.openxmlformats.org/officeDocument/2006/relationships/hyperlink" Target="https://medium.com/analytics-vidhya/git-most-frequently-used-commands-9df9f200c235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www.linkedin.com/learning/git-essential-training-the-basics-2019" TargetMode="External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12" Type="http://schemas.openxmlformats.org/officeDocument/2006/relationships/image" Target="../media/image17.png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17.xml"/><Relationship Id="rId11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9.png"/><Relationship Id="rId12" Type="http://schemas.openxmlformats.org/officeDocument/2006/relationships/image" Target="../media/image18.png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17.xml"/><Relationship Id="rId11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customXml" Target="../ink/ink5.xml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0.png"/><Relationship Id="rId9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94B436-86C2-4D26-8AA6-C4FA7CFB8D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0" y="1458097"/>
            <a:ext cx="17769016" cy="4125381"/>
          </a:xfrm>
        </p:spPr>
        <p:txBody>
          <a:bodyPr>
            <a:normAutofit/>
          </a:bodyPr>
          <a:lstStyle/>
          <a:p>
            <a:pPr algn="l"/>
            <a:r>
              <a:rPr lang="en-US" sz="10000" b="1" dirty="0"/>
              <a:t>Git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D67F0A-BC2A-4FDA-A8A6-3B8D710BFA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© 2024 Web Age Solutions All rights reserved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1285B15-FC80-47E2-AD9E-F6C315A29D30}"/>
              </a:ext>
            </a:extLst>
          </p:cNvPr>
          <p:cNvSpPr txBox="1">
            <a:spLocks/>
          </p:cNvSpPr>
          <p:nvPr/>
        </p:nvSpPr>
        <p:spPr>
          <a:xfrm>
            <a:off x="10107827" y="6316542"/>
            <a:ext cx="13993777" cy="108291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000" kern="1200">
                <a:solidFill>
                  <a:schemeClr val="bg1"/>
                </a:solidFill>
                <a:latin typeface="Raleway" panose="020B0503030101060003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sz="5400" dirty="0">
                <a:latin typeface="+mn-lt"/>
              </a:rPr>
              <a:t>This week Study Overview</a:t>
            </a:r>
          </a:p>
        </p:txBody>
      </p:sp>
    </p:spTree>
    <p:extLst>
      <p:ext uri="{BB962C8B-B14F-4D97-AF65-F5344CB8AC3E}">
        <p14:creationId xmlns:p14="http://schemas.microsoft.com/office/powerpoint/2010/main" val="32874422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F75DDE-E90C-A536-3C7D-C9DAF0FE85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CC1D329-4587-8E74-B3DF-75DB70B63D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466216"/>
            <a:ext cx="14344649" cy="1408198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kern="150" dirty="0">
                <a:solidFill>
                  <a:srgbClr val="000000"/>
                </a:solidFill>
                <a:latin typeface="Times New Roman" panose="02020603050405020304" pitchFamily="18" charset="0"/>
                <a:cs typeface="Tahoma" panose="020B0604030504040204" pitchFamily="34" charset="0"/>
              </a:rPr>
              <a:t>9. Install Git Steps 13 - 17</a:t>
            </a:r>
            <a:endParaRPr lang="en-CA" kern="150" dirty="0">
              <a:solidFill>
                <a:srgbClr val="000000"/>
              </a:solidFill>
              <a:latin typeface="Times New Roman" panose="02020603050405020304" pitchFamily="18" charset="0"/>
              <a:cs typeface="Tahoma" panose="020B060403050404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AB8E2E3-157B-2B4A-FD94-068F37D50BE6}"/>
              </a:ext>
            </a:extLst>
          </p:cNvPr>
          <p:cNvSpPr/>
          <p:nvPr/>
        </p:nvSpPr>
        <p:spPr>
          <a:xfrm>
            <a:off x="914400" y="1933514"/>
            <a:ext cx="14216312" cy="112294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8E5D0C1C-9949-D5E5-AE6F-7213BE0F56A0}"/>
                  </a:ext>
                </a:extLst>
              </p14:cNvPr>
              <p14:cNvContentPartPr/>
              <p14:nvPr/>
            </p14:nvContentPartPr>
            <p14:xfrm>
              <a:off x="14142560" y="11155520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8E5D0C1C-9949-D5E5-AE6F-7213BE0F56A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124560" y="11137520"/>
                <a:ext cx="36000" cy="3600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EC698BA4-3CBE-5FA2-BC37-791E6FC563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" y="2496162"/>
            <a:ext cx="5980670" cy="469824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CCF336F-FA0A-86BA-2C30-3D9649763888}"/>
              </a:ext>
            </a:extLst>
          </p:cNvPr>
          <p:cNvSpPr txBox="1"/>
          <p:nvPr/>
        </p:nvSpPr>
        <p:spPr>
          <a:xfrm>
            <a:off x="4507041" y="2496162"/>
            <a:ext cx="741406" cy="646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13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95E5B73-3433-0686-83A5-184BC81EB9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10543" y="2496162"/>
            <a:ext cx="5980670" cy="469824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3FAD593-2D99-D061-39BC-EA8F0641BDD7}"/>
              </a:ext>
            </a:extLst>
          </p:cNvPr>
          <p:cNvSpPr txBox="1"/>
          <p:nvPr/>
        </p:nvSpPr>
        <p:spPr>
          <a:xfrm>
            <a:off x="11447419" y="2496162"/>
            <a:ext cx="741406" cy="646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14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8D32B44-3763-BE2E-3B5D-4EB8DF19E1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787257" y="2496162"/>
            <a:ext cx="5980670" cy="469824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D33A4EB-B556-8A29-CA49-0927DD763C68}"/>
              </a:ext>
            </a:extLst>
          </p:cNvPr>
          <p:cNvSpPr txBox="1"/>
          <p:nvPr/>
        </p:nvSpPr>
        <p:spPr>
          <a:xfrm>
            <a:off x="18238573" y="2496162"/>
            <a:ext cx="790833" cy="646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15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2614E65-79DF-0874-A612-828E3B96F7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4041" y="7787314"/>
            <a:ext cx="6604852" cy="518858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88605FF-3F62-79A1-1B27-C42E8AA093DC}"/>
              </a:ext>
            </a:extLst>
          </p:cNvPr>
          <p:cNvSpPr txBox="1"/>
          <p:nvPr/>
        </p:nvSpPr>
        <p:spPr>
          <a:xfrm>
            <a:off x="4375707" y="7787314"/>
            <a:ext cx="1004073" cy="646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16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FF4B785B-067C-13AD-CC39-38C1A1BB44E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85383" y="7888940"/>
            <a:ext cx="6301874" cy="495057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1544274-62EB-8D2B-3F90-A6D138ECB1B6}"/>
              </a:ext>
            </a:extLst>
          </p:cNvPr>
          <p:cNvSpPr txBox="1"/>
          <p:nvPr/>
        </p:nvSpPr>
        <p:spPr>
          <a:xfrm>
            <a:off x="13291814" y="10041123"/>
            <a:ext cx="652743" cy="6462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17</a:t>
            </a:r>
          </a:p>
        </p:txBody>
      </p:sp>
    </p:spTree>
    <p:extLst>
      <p:ext uri="{BB962C8B-B14F-4D97-AF65-F5344CB8AC3E}">
        <p14:creationId xmlns:p14="http://schemas.microsoft.com/office/powerpoint/2010/main" val="29010400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F75DDE-E90C-A536-3C7D-C9DAF0FE85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CC1D329-4587-8E74-B3DF-75DB70B63D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466216"/>
            <a:ext cx="14344649" cy="1408198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kern="150" dirty="0">
                <a:solidFill>
                  <a:srgbClr val="000000"/>
                </a:solidFill>
                <a:latin typeface="Times New Roman" panose="02020603050405020304" pitchFamily="18" charset="0"/>
                <a:cs typeface="Tahoma" panose="020B0604030504040204" pitchFamily="34" charset="0"/>
              </a:rPr>
              <a:t>10. Git for Windows Release Notes</a:t>
            </a:r>
            <a:endParaRPr lang="en-CA" kern="150" dirty="0">
              <a:solidFill>
                <a:srgbClr val="000000"/>
              </a:solidFill>
              <a:latin typeface="Times New Roman" panose="02020603050405020304" pitchFamily="18" charset="0"/>
              <a:cs typeface="Tahoma" panose="020B060403050404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AB8E2E3-157B-2B4A-FD94-068F37D50BE6}"/>
              </a:ext>
            </a:extLst>
          </p:cNvPr>
          <p:cNvSpPr/>
          <p:nvPr/>
        </p:nvSpPr>
        <p:spPr>
          <a:xfrm>
            <a:off x="914400" y="1933514"/>
            <a:ext cx="14216312" cy="112294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8E5D0C1C-9949-D5E5-AE6F-7213BE0F56A0}"/>
                  </a:ext>
                </a:extLst>
              </p14:cNvPr>
              <p14:cNvContentPartPr/>
              <p14:nvPr/>
            </p14:nvContentPartPr>
            <p14:xfrm>
              <a:off x="14142560" y="11155520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8E5D0C1C-9949-D5E5-AE6F-7213BE0F56A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124560" y="11137520"/>
                <a:ext cx="36000" cy="36000"/>
              </a:xfrm>
              <a:prstGeom prst="rect">
                <a:avLst/>
              </a:prstGeom>
            </p:spPr>
          </p:pic>
        </mc:Fallback>
      </mc:AlternateContent>
      <p:pic>
        <p:nvPicPr>
          <p:cNvPr id="24" name="Picture 23">
            <a:extLst>
              <a:ext uri="{FF2B5EF4-FFF2-40B4-BE49-F238E27FC236}">
                <a16:creationId xmlns:a16="http://schemas.microsoft.com/office/drawing/2014/main" id="{AAB23D82-0E63-4A9E-BF28-7424FD366A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399" y="2504913"/>
            <a:ext cx="17521881" cy="9418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1899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F75DDE-E90C-A536-3C7D-C9DAF0FE85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CC1D329-4587-8E74-B3DF-75DB70B63D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466216"/>
            <a:ext cx="14344649" cy="1408198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kern="150" dirty="0">
                <a:solidFill>
                  <a:srgbClr val="000000"/>
                </a:solidFill>
                <a:latin typeface="Times New Roman" panose="02020603050405020304" pitchFamily="18" charset="0"/>
                <a:cs typeface="Tahoma" panose="020B0604030504040204" pitchFamily="34" charset="0"/>
              </a:rPr>
              <a:t>11. Git Installation Details</a:t>
            </a:r>
            <a:endParaRPr lang="en-CA" kern="150" dirty="0">
              <a:solidFill>
                <a:srgbClr val="000000"/>
              </a:solidFill>
              <a:latin typeface="Times New Roman" panose="02020603050405020304" pitchFamily="18" charset="0"/>
              <a:cs typeface="Tahoma" panose="020B060403050404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AB8E2E3-157B-2B4A-FD94-068F37D50BE6}"/>
              </a:ext>
            </a:extLst>
          </p:cNvPr>
          <p:cNvSpPr/>
          <p:nvPr/>
        </p:nvSpPr>
        <p:spPr>
          <a:xfrm>
            <a:off x="914400" y="1933514"/>
            <a:ext cx="14216312" cy="112294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8E5D0C1C-9949-D5E5-AE6F-7213BE0F56A0}"/>
                  </a:ext>
                </a:extLst>
              </p14:cNvPr>
              <p14:cNvContentPartPr/>
              <p14:nvPr/>
            </p14:nvContentPartPr>
            <p14:xfrm>
              <a:off x="14142560" y="11155520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8E5D0C1C-9949-D5E5-AE6F-7213BE0F56A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124560" y="11137520"/>
                <a:ext cx="36000" cy="3600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06161F6F-D294-B27A-C72A-1ED041D4774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217" t="5718" r="72919" b="50784"/>
          <a:stretch/>
        </p:blipFill>
        <p:spPr>
          <a:xfrm>
            <a:off x="1186249" y="2301274"/>
            <a:ext cx="5708462" cy="791353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C889599-5786-1C68-F920-B2773057BE8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25901"/>
          <a:stretch/>
        </p:blipFill>
        <p:spPr>
          <a:xfrm>
            <a:off x="8747124" y="2301274"/>
            <a:ext cx="4434757" cy="97712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B89D064-1F85-A148-086A-C33A4BBCDE0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" t="-6172" r="41538" b="6172"/>
          <a:stretch/>
        </p:blipFill>
        <p:spPr>
          <a:xfrm>
            <a:off x="14142560" y="1874394"/>
            <a:ext cx="8260240" cy="9281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7593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1031D90-3FF0-4B09-9844-B951E3D6D0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466216"/>
            <a:ext cx="14344649" cy="1408198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kern="150" dirty="0">
                <a:solidFill>
                  <a:srgbClr val="000000"/>
                </a:solidFill>
                <a:latin typeface="Times New Roman" panose="02020603050405020304" pitchFamily="18" charset="0"/>
                <a:cs typeface="Tahoma" panose="020B0604030504040204" pitchFamily="34" charset="0"/>
              </a:rPr>
              <a:t>12. Class Exercise - 1</a:t>
            </a:r>
            <a:endParaRPr lang="en-CA" kern="150" dirty="0">
              <a:solidFill>
                <a:srgbClr val="000000"/>
              </a:solidFill>
              <a:latin typeface="Times New Roman" panose="02020603050405020304" pitchFamily="18" charset="0"/>
              <a:cs typeface="Tahoma" panose="020B060403050404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0D196D3-062D-4C1F-9462-B7E3D037C336}"/>
              </a:ext>
            </a:extLst>
          </p:cNvPr>
          <p:cNvSpPr/>
          <p:nvPr/>
        </p:nvSpPr>
        <p:spPr>
          <a:xfrm>
            <a:off x="914400" y="1933514"/>
            <a:ext cx="14216312" cy="112294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Footer Placeholder 4">
            <a:extLst>
              <a:ext uri="{FF2B5EF4-FFF2-40B4-BE49-F238E27FC236}">
                <a16:creationId xmlns:a16="http://schemas.microsoft.com/office/drawing/2014/main" id="{4F65F8BF-49C8-4E1F-845A-1CD3E4CACD9B}"/>
              </a:ext>
            </a:extLst>
          </p:cNvPr>
          <p:cNvSpPr txBox="1">
            <a:spLocks/>
          </p:cNvSpPr>
          <p:nvPr/>
        </p:nvSpPr>
        <p:spPr>
          <a:xfrm>
            <a:off x="361711" y="12985750"/>
            <a:ext cx="10041146" cy="7302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217" rtl="0" eaLnBrk="1" latinLnBrk="0" hangingPunct="1"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914217" rtl="0" eaLnBrk="1" latinLnBrk="0" hangingPunct="1"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914217" rtl="0" eaLnBrk="1" latinLnBrk="0" hangingPunct="1"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914217" rtl="0" eaLnBrk="1" latinLnBrk="0" hangingPunct="1"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914217" rtl="0" eaLnBrk="1" latinLnBrk="0" hangingPunct="1"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914217" rtl="0" eaLnBrk="1" latinLnBrk="0" hangingPunct="1"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914217" rtl="0" eaLnBrk="1" latinLnBrk="0" hangingPunct="1"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914217" rtl="0" eaLnBrk="1" latinLnBrk="0" hangingPunct="1"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914217" rtl="0" eaLnBrk="1" latinLnBrk="0" hangingPunct="1"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chemeClr val="bg2">
                    <a:lumMod val="75000"/>
                  </a:schemeClr>
                </a:solidFill>
              </a:rPr>
              <a:t>© 2024 Web Age Solutions All rights reserved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2BE685-188E-F8C5-D602-449CEF3A4FF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9980" b="52999"/>
          <a:stretch/>
        </p:blipFill>
        <p:spPr>
          <a:xfrm>
            <a:off x="914399" y="2539871"/>
            <a:ext cx="10871227" cy="686253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DD6F3F5-A876-16D1-C944-7E325C3446C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2559" r="58931"/>
          <a:stretch/>
        </p:blipFill>
        <p:spPr>
          <a:xfrm>
            <a:off x="13079681" y="2275441"/>
            <a:ext cx="10383570" cy="9165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5247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1031D90-3FF0-4B09-9844-B951E3D6D0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466216"/>
            <a:ext cx="14344649" cy="1408198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kern="150" dirty="0">
                <a:solidFill>
                  <a:srgbClr val="000000"/>
                </a:solidFill>
                <a:latin typeface="Times New Roman" panose="02020603050405020304" pitchFamily="18" charset="0"/>
                <a:cs typeface="Tahoma" panose="020B0604030504040204" pitchFamily="34" charset="0"/>
              </a:rPr>
              <a:t>13. Class Exercise - 2 </a:t>
            </a:r>
            <a:endParaRPr lang="en-CA" kern="150" dirty="0">
              <a:solidFill>
                <a:srgbClr val="000000"/>
              </a:solidFill>
              <a:latin typeface="Times New Roman" panose="02020603050405020304" pitchFamily="18" charset="0"/>
              <a:cs typeface="Tahoma" panose="020B060403050404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0D196D3-062D-4C1F-9462-B7E3D037C336}"/>
              </a:ext>
            </a:extLst>
          </p:cNvPr>
          <p:cNvSpPr/>
          <p:nvPr/>
        </p:nvSpPr>
        <p:spPr>
          <a:xfrm>
            <a:off x="914400" y="1933514"/>
            <a:ext cx="14216312" cy="112294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Footer Placeholder 4">
            <a:extLst>
              <a:ext uri="{FF2B5EF4-FFF2-40B4-BE49-F238E27FC236}">
                <a16:creationId xmlns:a16="http://schemas.microsoft.com/office/drawing/2014/main" id="{4F65F8BF-49C8-4E1F-845A-1CD3E4CACD9B}"/>
              </a:ext>
            </a:extLst>
          </p:cNvPr>
          <p:cNvSpPr txBox="1">
            <a:spLocks/>
          </p:cNvSpPr>
          <p:nvPr/>
        </p:nvSpPr>
        <p:spPr>
          <a:xfrm>
            <a:off x="361711" y="12985750"/>
            <a:ext cx="10041146" cy="7302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217" rtl="0" eaLnBrk="1" latinLnBrk="0" hangingPunct="1"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914217" rtl="0" eaLnBrk="1" latinLnBrk="0" hangingPunct="1"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914217" rtl="0" eaLnBrk="1" latinLnBrk="0" hangingPunct="1"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914217" rtl="0" eaLnBrk="1" latinLnBrk="0" hangingPunct="1"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914217" rtl="0" eaLnBrk="1" latinLnBrk="0" hangingPunct="1"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914217" rtl="0" eaLnBrk="1" latinLnBrk="0" hangingPunct="1"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914217" rtl="0" eaLnBrk="1" latinLnBrk="0" hangingPunct="1"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914217" rtl="0" eaLnBrk="1" latinLnBrk="0" hangingPunct="1"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914217" rtl="0" eaLnBrk="1" latinLnBrk="0" hangingPunct="1"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chemeClr val="bg2">
                    <a:lumMod val="75000"/>
                  </a:schemeClr>
                </a:solidFill>
              </a:rPr>
              <a:t>© 2024 Web Age Solutions All rights reserved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D8C37C-D5EE-C513-D606-2DF6E6FB81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t="32679" r="58462" b="6871"/>
          <a:stretch/>
        </p:blipFill>
        <p:spPr>
          <a:xfrm>
            <a:off x="914400" y="2530878"/>
            <a:ext cx="12307330" cy="96270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2900403-36AE-034F-11AF-CCDF0E8D6DC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2358" b="70557"/>
          <a:stretch/>
        </p:blipFill>
        <p:spPr>
          <a:xfrm>
            <a:off x="13984674" y="2530878"/>
            <a:ext cx="9675169" cy="406763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9B48846-CE06-64E6-BFC7-732AB5CF5A8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9378" r="59926" b="22998"/>
          <a:stretch/>
        </p:blipFill>
        <p:spPr>
          <a:xfrm>
            <a:off x="13984674" y="6413156"/>
            <a:ext cx="8751758" cy="6764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0561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1031D90-3FF0-4B09-9844-B951E3D6D0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466216"/>
            <a:ext cx="14344649" cy="1408198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kern="150" dirty="0">
                <a:solidFill>
                  <a:srgbClr val="000000"/>
                </a:solidFill>
                <a:latin typeface="Times New Roman" panose="02020603050405020304" pitchFamily="18" charset="0"/>
                <a:cs typeface="Tahoma" panose="020B0604030504040204" pitchFamily="34" charset="0"/>
              </a:rPr>
              <a:t>14. Class Exercise - 3</a:t>
            </a:r>
            <a:endParaRPr lang="en-CA" kern="150" dirty="0">
              <a:solidFill>
                <a:srgbClr val="000000"/>
              </a:solidFill>
              <a:latin typeface="Times New Roman" panose="02020603050405020304" pitchFamily="18" charset="0"/>
              <a:cs typeface="Tahoma" panose="020B060403050404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0D196D3-062D-4C1F-9462-B7E3D037C336}"/>
              </a:ext>
            </a:extLst>
          </p:cNvPr>
          <p:cNvSpPr/>
          <p:nvPr/>
        </p:nvSpPr>
        <p:spPr>
          <a:xfrm>
            <a:off x="914400" y="1933514"/>
            <a:ext cx="14216312" cy="112294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Footer Placeholder 4">
            <a:extLst>
              <a:ext uri="{FF2B5EF4-FFF2-40B4-BE49-F238E27FC236}">
                <a16:creationId xmlns:a16="http://schemas.microsoft.com/office/drawing/2014/main" id="{4F65F8BF-49C8-4E1F-845A-1CD3E4CACD9B}"/>
              </a:ext>
            </a:extLst>
          </p:cNvPr>
          <p:cNvSpPr txBox="1">
            <a:spLocks/>
          </p:cNvSpPr>
          <p:nvPr/>
        </p:nvSpPr>
        <p:spPr>
          <a:xfrm>
            <a:off x="361711" y="12985750"/>
            <a:ext cx="10041146" cy="7302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217" rtl="0" eaLnBrk="1" latinLnBrk="0" hangingPunct="1"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914217" rtl="0" eaLnBrk="1" latinLnBrk="0" hangingPunct="1"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914217" rtl="0" eaLnBrk="1" latinLnBrk="0" hangingPunct="1"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914217" rtl="0" eaLnBrk="1" latinLnBrk="0" hangingPunct="1"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914217" rtl="0" eaLnBrk="1" latinLnBrk="0" hangingPunct="1"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914217" rtl="0" eaLnBrk="1" latinLnBrk="0" hangingPunct="1"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914217" rtl="0" eaLnBrk="1" latinLnBrk="0" hangingPunct="1"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914217" rtl="0" eaLnBrk="1" latinLnBrk="0" hangingPunct="1"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914217" rtl="0" eaLnBrk="1" latinLnBrk="0" hangingPunct="1"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chemeClr val="bg2">
                    <a:lumMod val="75000"/>
                  </a:schemeClr>
                </a:solidFill>
              </a:rPr>
              <a:t>© 2024 Web Age Solutions All rights reserved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75FD7C-8193-F2D2-09FF-F21A3575337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0393" b="45239"/>
          <a:stretch/>
        </p:blipFill>
        <p:spPr>
          <a:xfrm>
            <a:off x="914400" y="2539827"/>
            <a:ext cx="11813059" cy="877875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CF83CEE-E67C-854C-F6E8-35DD7CFAC78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0736" b="25544"/>
          <a:stretch/>
        </p:blipFill>
        <p:spPr>
          <a:xfrm>
            <a:off x="13643213" y="2413287"/>
            <a:ext cx="10372726" cy="10572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6385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1031D90-3FF0-4B09-9844-B951E3D6D0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466216"/>
            <a:ext cx="14344649" cy="1408198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kern="150" dirty="0">
                <a:solidFill>
                  <a:srgbClr val="000000"/>
                </a:solidFill>
                <a:latin typeface="Times New Roman" panose="02020603050405020304" pitchFamily="18" charset="0"/>
                <a:cs typeface="Tahoma" panose="020B0604030504040204" pitchFamily="34" charset="0"/>
              </a:rPr>
              <a:t>15. Class Exercise - 4</a:t>
            </a:r>
            <a:endParaRPr lang="en-CA" kern="150" dirty="0">
              <a:solidFill>
                <a:srgbClr val="000000"/>
              </a:solidFill>
              <a:latin typeface="Times New Roman" panose="02020603050405020304" pitchFamily="18" charset="0"/>
              <a:cs typeface="Tahoma" panose="020B060403050404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0D196D3-062D-4C1F-9462-B7E3D037C336}"/>
              </a:ext>
            </a:extLst>
          </p:cNvPr>
          <p:cNvSpPr/>
          <p:nvPr/>
        </p:nvSpPr>
        <p:spPr>
          <a:xfrm>
            <a:off x="914400" y="1933514"/>
            <a:ext cx="14216312" cy="112294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Footer Placeholder 4">
            <a:extLst>
              <a:ext uri="{FF2B5EF4-FFF2-40B4-BE49-F238E27FC236}">
                <a16:creationId xmlns:a16="http://schemas.microsoft.com/office/drawing/2014/main" id="{4F65F8BF-49C8-4E1F-845A-1CD3E4CACD9B}"/>
              </a:ext>
            </a:extLst>
          </p:cNvPr>
          <p:cNvSpPr txBox="1">
            <a:spLocks/>
          </p:cNvSpPr>
          <p:nvPr/>
        </p:nvSpPr>
        <p:spPr>
          <a:xfrm>
            <a:off x="361711" y="12985750"/>
            <a:ext cx="10041146" cy="7302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217" rtl="0" eaLnBrk="1" latinLnBrk="0" hangingPunct="1"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914217" rtl="0" eaLnBrk="1" latinLnBrk="0" hangingPunct="1"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914217" rtl="0" eaLnBrk="1" latinLnBrk="0" hangingPunct="1"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914217" rtl="0" eaLnBrk="1" latinLnBrk="0" hangingPunct="1"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914217" rtl="0" eaLnBrk="1" latinLnBrk="0" hangingPunct="1"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914217" rtl="0" eaLnBrk="1" latinLnBrk="0" hangingPunct="1"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914217" rtl="0" eaLnBrk="1" latinLnBrk="0" hangingPunct="1"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914217" rtl="0" eaLnBrk="1" latinLnBrk="0" hangingPunct="1"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914217" rtl="0" eaLnBrk="1" latinLnBrk="0" hangingPunct="1"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chemeClr val="bg2">
                    <a:lumMod val="75000"/>
                  </a:schemeClr>
                </a:solidFill>
              </a:rPr>
              <a:t>© 2024 Web Age Solutions All rights reserved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018A35-052D-0FF1-833E-91080FD8F7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6087" b="44472"/>
          <a:stretch/>
        </p:blipFill>
        <p:spPr>
          <a:xfrm>
            <a:off x="914400" y="2795767"/>
            <a:ext cx="10602097" cy="93309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374ACE6-DFCA-9AFD-ED4D-A1BDC2EA756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0190" r="66634"/>
          <a:stretch/>
        </p:blipFill>
        <p:spPr>
          <a:xfrm>
            <a:off x="12270326" y="2795767"/>
            <a:ext cx="10919874" cy="8762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6082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1031D90-3FF0-4B09-9844-B951E3D6D0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466216"/>
            <a:ext cx="16978184" cy="1408198"/>
          </a:xfrm>
        </p:spPr>
        <p:txBody>
          <a:bodyPr>
            <a:normAutofit fontScale="90000"/>
          </a:bodyPr>
          <a:lstStyle/>
          <a:p>
            <a:pPr>
              <a:spcBef>
                <a:spcPts val="0"/>
              </a:spcBef>
            </a:pPr>
            <a:r>
              <a:rPr lang="en-US" kern="150" dirty="0">
                <a:solidFill>
                  <a:srgbClr val="000000"/>
                </a:solidFill>
                <a:latin typeface="Times New Roman" panose="02020603050405020304" pitchFamily="18" charset="0"/>
                <a:cs typeface="Tahoma" panose="020B0604030504040204" pitchFamily="34" charset="0"/>
              </a:rPr>
              <a:t>16. Class Exercise – 5 Remote Repository – Git Hub</a:t>
            </a:r>
            <a:endParaRPr lang="en-CA" kern="150" dirty="0">
              <a:solidFill>
                <a:srgbClr val="000000"/>
              </a:solidFill>
              <a:latin typeface="Times New Roman" panose="02020603050405020304" pitchFamily="18" charset="0"/>
              <a:cs typeface="Tahoma" panose="020B060403050404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0D196D3-062D-4C1F-9462-B7E3D037C336}"/>
              </a:ext>
            </a:extLst>
          </p:cNvPr>
          <p:cNvSpPr/>
          <p:nvPr/>
        </p:nvSpPr>
        <p:spPr>
          <a:xfrm>
            <a:off x="914400" y="1933514"/>
            <a:ext cx="14216312" cy="112294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Footer Placeholder 4">
            <a:extLst>
              <a:ext uri="{FF2B5EF4-FFF2-40B4-BE49-F238E27FC236}">
                <a16:creationId xmlns:a16="http://schemas.microsoft.com/office/drawing/2014/main" id="{4F65F8BF-49C8-4E1F-845A-1CD3E4CACD9B}"/>
              </a:ext>
            </a:extLst>
          </p:cNvPr>
          <p:cNvSpPr txBox="1">
            <a:spLocks/>
          </p:cNvSpPr>
          <p:nvPr/>
        </p:nvSpPr>
        <p:spPr>
          <a:xfrm>
            <a:off x="361711" y="12985750"/>
            <a:ext cx="10041146" cy="7302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217" rtl="0" eaLnBrk="1" latinLnBrk="0" hangingPunct="1"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914217" rtl="0" eaLnBrk="1" latinLnBrk="0" hangingPunct="1"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914217" rtl="0" eaLnBrk="1" latinLnBrk="0" hangingPunct="1"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914217" rtl="0" eaLnBrk="1" latinLnBrk="0" hangingPunct="1"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914217" rtl="0" eaLnBrk="1" latinLnBrk="0" hangingPunct="1"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914217" rtl="0" eaLnBrk="1" latinLnBrk="0" hangingPunct="1"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914217" rtl="0" eaLnBrk="1" latinLnBrk="0" hangingPunct="1"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914217" rtl="0" eaLnBrk="1" latinLnBrk="0" hangingPunct="1"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914217" rtl="0" eaLnBrk="1" latinLnBrk="0" hangingPunct="1"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chemeClr val="bg2">
                    <a:lumMod val="75000"/>
                  </a:schemeClr>
                </a:solidFill>
              </a:rPr>
              <a:t>© 2024 Web Age Solutions All rights reserved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69AED3-D576-4627-8515-667EB1E04141}"/>
              </a:ext>
            </a:extLst>
          </p:cNvPr>
          <p:cNvSpPr txBox="1"/>
          <p:nvPr/>
        </p:nvSpPr>
        <p:spPr>
          <a:xfrm>
            <a:off x="1930675" y="3270422"/>
            <a:ext cx="121837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https://github.com/signup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2E7F12-3A14-C1AE-615F-21F2F498485C}"/>
              </a:ext>
            </a:extLst>
          </p:cNvPr>
          <p:cNvSpPr txBox="1"/>
          <p:nvPr/>
        </p:nvSpPr>
        <p:spPr>
          <a:xfrm>
            <a:off x="914400" y="2399394"/>
            <a:ext cx="121837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Create a personal GitHub Account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4D529A2-01EC-C90B-DFC9-7B92017E9390}"/>
              </a:ext>
            </a:extLst>
          </p:cNvPr>
          <p:cNvSpPr txBox="1"/>
          <p:nvPr/>
        </p:nvSpPr>
        <p:spPr>
          <a:xfrm>
            <a:off x="914400" y="4556591"/>
            <a:ext cx="121837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Login to your personal GitHub Account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5D9975-B3F3-2056-F90E-8039EB0E0634}"/>
              </a:ext>
            </a:extLst>
          </p:cNvPr>
          <p:cNvSpPr txBox="1"/>
          <p:nvPr/>
        </p:nvSpPr>
        <p:spPr>
          <a:xfrm>
            <a:off x="914400" y="5842760"/>
            <a:ext cx="12183762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Create a GitHub Repository</a:t>
            </a:r>
          </a:p>
          <a:p>
            <a:pPr marL="1257117" lvl="1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Owner  ____</a:t>
            </a:r>
          </a:p>
          <a:p>
            <a:pPr marL="1257117" lvl="1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Repository name</a:t>
            </a:r>
          </a:p>
          <a:p>
            <a:pPr marL="2171334" lvl="2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lmmay2024-cohort</a:t>
            </a:r>
          </a:p>
          <a:p>
            <a:pPr marL="1257117" lvl="1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Description</a:t>
            </a:r>
          </a:p>
          <a:p>
            <a:pPr marL="1257117" lvl="1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Public</a:t>
            </a:r>
          </a:p>
          <a:p>
            <a:pPr marL="1257117" lvl="1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Add a README file</a:t>
            </a:r>
          </a:p>
          <a:p>
            <a:pPr marL="1257117" lvl="1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Add .gitignore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79DDAEB-0369-2CA2-3BF2-83B51B1061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261" t="23378" r="24955"/>
          <a:stretch/>
        </p:blipFill>
        <p:spPr>
          <a:xfrm>
            <a:off x="6981568" y="5415018"/>
            <a:ext cx="8736227" cy="7227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3872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1031D90-3FF0-4B09-9844-B951E3D6D0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466216"/>
            <a:ext cx="18955265" cy="1408198"/>
          </a:xfrm>
        </p:spPr>
        <p:txBody>
          <a:bodyPr>
            <a:normAutofit fontScale="90000"/>
          </a:bodyPr>
          <a:lstStyle/>
          <a:p>
            <a:pPr>
              <a:spcBef>
                <a:spcPts val="0"/>
              </a:spcBef>
            </a:pPr>
            <a:r>
              <a:rPr lang="en-US" kern="150" dirty="0">
                <a:solidFill>
                  <a:srgbClr val="000000"/>
                </a:solidFill>
                <a:latin typeface="Times New Roman" panose="02020603050405020304" pitchFamily="18" charset="0"/>
                <a:cs typeface="Tahoma" panose="020B0604030504040204" pitchFamily="34" charset="0"/>
              </a:rPr>
              <a:t>17.  How to add remote repository to Local repo configuration?</a:t>
            </a:r>
            <a:endParaRPr lang="en-CA" kern="150" dirty="0">
              <a:solidFill>
                <a:srgbClr val="000000"/>
              </a:solidFill>
              <a:latin typeface="Times New Roman" panose="02020603050405020304" pitchFamily="18" charset="0"/>
              <a:cs typeface="Tahoma" panose="020B060403050404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0D196D3-062D-4C1F-9462-B7E3D037C336}"/>
              </a:ext>
            </a:extLst>
          </p:cNvPr>
          <p:cNvSpPr/>
          <p:nvPr/>
        </p:nvSpPr>
        <p:spPr>
          <a:xfrm>
            <a:off x="914400" y="1933514"/>
            <a:ext cx="14216312" cy="112294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Footer Placeholder 4">
            <a:extLst>
              <a:ext uri="{FF2B5EF4-FFF2-40B4-BE49-F238E27FC236}">
                <a16:creationId xmlns:a16="http://schemas.microsoft.com/office/drawing/2014/main" id="{4F65F8BF-49C8-4E1F-845A-1CD3E4CACD9B}"/>
              </a:ext>
            </a:extLst>
          </p:cNvPr>
          <p:cNvSpPr txBox="1">
            <a:spLocks/>
          </p:cNvSpPr>
          <p:nvPr/>
        </p:nvSpPr>
        <p:spPr>
          <a:xfrm>
            <a:off x="361711" y="12985750"/>
            <a:ext cx="10041146" cy="7302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217" rtl="0" eaLnBrk="1" latinLnBrk="0" hangingPunct="1"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914217" rtl="0" eaLnBrk="1" latinLnBrk="0" hangingPunct="1"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914217" rtl="0" eaLnBrk="1" latinLnBrk="0" hangingPunct="1"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914217" rtl="0" eaLnBrk="1" latinLnBrk="0" hangingPunct="1"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914217" rtl="0" eaLnBrk="1" latinLnBrk="0" hangingPunct="1"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914217" rtl="0" eaLnBrk="1" latinLnBrk="0" hangingPunct="1"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914217" rtl="0" eaLnBrk="1" latinLnBrk="0" hangingPunct="1"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914217" rtl="0" eaLnBrk="1" latinLnBrk="0" hangingPunct="1"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914217" rtl="0" eaLnBrk="1" latinLnBrk="0" hangingPunct="1"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chemeClr val="bg2">
                    <a:lumMod val="75000"/>
                  </a:schemeClr>
                </a:solidFill>
              </a:rPr>
              <a:t>© 2024 Web Age Solutions All rights reserved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2E7F12-3A14-C1AE-615F-21F2F498485C}"/>
              </a:ext>
            </a:extLst>
          </p:cNvPr>
          <p:cNvSpPr txBox="1"/>
          <p:nvPr/>
        </p:nvSpPr>
        <p:spPr>
          <a:xfrm>
            <a:off x="914399" y="2399394"/>
            <a:ext cx="2164903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b="1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To create a new repository on the command line in your computer and  add your repo contents  to GitHub remote repository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8EB730-67CC-03A2-E073-5E04971677E9}"/>
              </a:ext>
            </a:extLst>
          </p:cNvPr>
          <p:cNvSpPr txBox="1"/>
          <p:nvPr/>
        </p:nvSpPr>
        <p:spPr>
          <a:xfrm>
            <a:off x="1930674" y="3192617"/>
            <a:ext cx="15838341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echo "# lmmay2024-cohort" &gt;&gt; README.md</a:t>
            </a:r>
          </a:p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git init</a:t>
            </a:r>
          </a:p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git add README.md</a:t>
            </a:r>
          </a:p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git commit -m "first commit"</a:t>
            </a:r>
          </a:p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git branch -M main</a:t>
            </a:r>
          </a:p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git remote add origin https://github.com/foxwas/lmmay2024-cohort.git</a:t>
            </a:r>
          </a:p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git push -u origin main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5B935F-E3F3-9A5C-A66C-EB70F4365C52}"/>
              </a:ext>
            </a:extLst>
          </p:cNvPr>
          <p:cNvSpPr txBox="1"/>
          <p:nvPr/>
        </p:nvSpPr>
        <p:spPr>
          <a:xfrm>
            <a:off x="821723" y="6992559"/>
            <a:ext cx="2183438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b="1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To push an existing repository in your computer from the command line, add repo contents to GitHub remote repository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065BDD3-FF0B-82D4-D281-473B76F28583}"/>
              </a:ext>
            </a:extLst>
          </p:cNvPr>
          <p:cNvSpPr txBox="1"/>
          <p:nvPr/>
        </p:nvSpPr>
        <p:spPr>
          <a:xfrm>
            <a:off x="1930674" y="7869365"/>
            <a:ext cx="16224422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git remote add origin https://github.com/foxwas/lmmay2024-cohort.git</a:t>
            </a:r>
          </a:p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git branch -M main</a:t>
            </a:r>
          </a:p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git push -u origin main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60AB5D2-1B2B-3E9D-318C-D79EA60152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6803" b="59296"/>
          <a:stretch/>
        </p:blipFill>
        <p:spPr>
          <a:xfrm>
            <a:off x="8511161" y="8560783"/>
            <a:ext cx="9257854" cy="4689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6387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1031D90-3FF0-4B09-9844-B951E3D6D0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466216"/>
            <a:ext cx="18955265" cy="1408198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kern="150" dirty="0">
                <a:solidFill>
                  <a:srgbClr val="000000"/>
                </a:solidFill>
                <a:latin typeface="Times New Roman" panose="02020603050405020304" pitchFamily="18" charset="0"/>
                <a:cs typeface="Tahoma" panose="020B0604030504040204" pitchFamily="34" charset="0"/>
              </a:rPr>
              <a:t>18.  Local Repo - Remote Repository Synchronized</a:t>
            </a:r>
            <a:endParaRPr lang="en-CA" kern="150" dirty="0">
              <a:solidFill>
                <a:srgbClr val="000000"/>
              </a:solidFill>
              <a:latin typeface="Times New Roman" panose="02020603050405020304" pitchFamily="18" charset="0"/>
              <a:cs typeface="Tahoma" panose="020B060403050404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0D196D3-062D-4C1F-9462-B7E3D037C336}"/>
              </a:ext>
            </a:extLst>
          </p:cNvPr>
          <p:cNvSpPr/>
          <p:nvPr/>
        </p:nvSpPr>
        <p:spPr>
          <a:xfrm>
            <a:off x="914400" y="1933514"/>
            <a:ext cx="14216312" cy="112294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Footer Placeholder 4">
            <a:extLst>
              <a:ext uri="{FF2B5EF4-FFF2-40B4-BE49-F238E27FC236}">
                <a16:creationId xmlns:a16="http://schemas.microsoft.com/office/drawing/2014/main" id="{4F65F8BF-49C8-4E1F-845A-1CD3E4CACD9B}"/>
              </a:ext>
            </a:extLst>
          </p:cNvPr>
          <p:cNvSpPr txBox="1">
            <a:spLocks/>
          </p:cNvSpPr>
          <p:nvPr/>
        </p:nvSpPr>
        <p:spPr>
          <a:xfrm>
            <a:off x="361711" y="12985750"/>
            <a:ext cx="10041146" cy="7302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217" rtl="0" eaLnBrk="1" latinLnBrk="0" hangingPunct="1"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914217" rtl="0" eaLnBrk="1" latinLnBrk="0" hangingPunct="1"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914217" rtl="0" eaLnBrk="1" latinLnBrk="0" hangingPunct="1"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914217" rtl="0" eaLnBrk="1" latinLnBrk="0" hangingPunct="1"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914217" rtl="0" eaLnBrk="1" latinLnBrk="0" hangingPunct="1"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914217" rtl="0" eaLnBrk="1" latinLnBrk="0" hangingPunct="1"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914217" rtl="0" eaLnBrk="1" latinLnBrk="0" hangingPunct="1"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914217" rtl="0" eaLnBrk="1" latinLnBrk="0" hangingPunct="1"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914217" rtl="0" eaLnBrk="1" latinLnBrk="0" hangingPunct="1"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chemeClr val="bg2">
                    <a:lumMod val="75000"/>
                  </a:schemeClr>
                </a:solidFill>
              </a:rPr>
              <a:t>© 2024 Web Age Solutions All rights reserved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DAAB64F-F4EB-4C8D-FBDF-068B707AD0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698" b="13086"/>
          <a:stretch/>
        </p:blipFill>
        <p:spPr>
          <a:xfrm>
            <a:off x="914400" y="2306275"/>
            <a:ext cx="15240000" cy="599746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C49104D-7BDF-0584-DBE6-5EDEDF2D84F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3344" b="30239"/>
          <a:stretch/>
        </p:blipFill>
        <p:spPr>
          <a:xfrm>
            <a:off x="1306642" y="8628357"/>
            <a:ext cx="15240000" cy="4621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8040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F75DDE-E90C-A536-3C7D-C9DAF0FE85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CC1D329-4587-8E74-B3DF-75DB70B63D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466216"/>
            <a:ext cx="14344649" cy="1408198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kern="150" dirty="0">
                <a:solidFill>
                  <a:srgbClr val="000000"/>
                </a:solidFill>
                <a:latin typeface="Times New Roman" panose="02020603050405020304" pitchFamily="18" charset="0"/>
                <a:cs typeface="Tahoma" panose="020B0604030504040204" pitchFamily="34" charset="0"/>
              </a:rPr>
              <a:t>1. What is ______?</a:t>
            </a:r>
            <a:endParaRPr lang="en-CA" kern="150" dirty="0">
              <a:solidFill>
                <a:srgbClr val="000000"/>
              </a:solidFill>
              <a:latin typeface="Times New Roman" panose="02020603050405020304" pitchFamily="18" charset="0"/>
              <a:cs typeface="Tahoma" panose="020B060403050404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AB8E2E3-157B-2B4A-FD94-068F37D50BE6}"/>
              </a:ext>
            </a:extLst>
          </p:cNvPr>
          <p:cNvSpPr/>
          <p:nvPr/>
        </p:nvSpPr>
        <p:spPr>
          <a:xfrm>
            <a:off x="914400" y="1933514"/>
            <a:ext cx="14216312" cy="112294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8E5D0C1C-9949-D5E5-AE6F-7213BE0F56A0}"/>
                  </a:ext>
                </a:extLst>
              </p14:cNvPr>
              <p14:cNvContentPartPr/>
              <p14:nvPr/>
            </p14:nvContentPartPr>
            <p14:xfrm>
              <a:off x="14142560" y="11155520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8E5D0C1C-9949-D5E5-AE6F-7213BE0F56A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124560" y="11137520"/>
                <a:ext cx="3600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A281EED0-4209-7E6C-D428-23E0959129B6}"/>
              </a:ext>
            </a:extLst>
          </p:cNvPr>
          <p:cNvSpPr txBox="1"/>
          <p:nvPr/>
        </p:nvSpPr>
        <p:spPr>
          <a:xfrm>
            <a:off x="914400" y="2560120"/>
            <a:ext cx="17100670" cy="90794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Git</a:t>
            </a:r>
          </a:p>
          <a:p>
            <a:pPr marL="1257117" lvl="1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1F2328"/>
                </a:solidFill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Git is a version control system that intelligently tracks changes in files</a:t>
            </a:r>
            <a:r>
              <a:rPr lang="en-US" sz="2400" dirty="0">
                <a:solidFill>
                  <a:srgbClr val="1F2328"/>
                </a:solidFill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pPr marL="1257117" lvl="1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1F2328"/>
                </a:solidFill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Git is particularly useful when you and a group of people are all making changes to the same files at the same time</a:t>
            </a:r>
            <a:endParaRPr lang="en-US" sz="2400" b="1" i="0" dirty="0">
              <a:solidFill>
                <a:srgbClr val="1F2328"/>
              </a:solidFill>
              <a:effectLst/>
              <a:highlight>
                <a:srgbClr val="FFFFFF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sz="2800" b="0" i="0" dirty="0">
              <a:solidFill>
                <a:srgbClr val="1F2328"/>
              </a:solidFill>
              <a:effectLst/>
              <a:highlight>
                <a:srgbClr val="FFFFFF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https://docs.github.com/en/get-started/start-your-journey/about-github-and-git#about-git</a:t>
            </a: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GitHub</a:t>
            </a:r>
          </a:p>
          <a:p>
            <a:pPr marL="1257117" lvl="1" indent="-342900">
              <a:buFont typeface="Arial" panose="020B0604020202020204" pitchFamily="34" charset="0"/>
              <a:buChar char="•"/>
            </a:pPr>
            <a:r>
              <a:rPr lang="en-US" sz="2400" b="1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GitHub is a cloud-based platform where you can store, share, and work together with others to write code.</a:t>
            </a:r>
          </a:p>
          <a:p>
            <a:pPr lvl="1"/>
            <a:endParaRPr lang="en-US" sz="2400" b="1" i="0" dirty="0">
              <a:solidFill>
                <a:srgbClr val="1F2328"/>
              </a:solidFill>
              <a:effectLst/>
              <a:highlight>
                <a:srgbClr val="FFFFFF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https://docs.github.com/en/get-started/start-your-journey/about-github-and-git#about-github</a:t>
            </a: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2800" b="1" dirty="0"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https://github.com/</a:t>
            </a:r>
          </a:p>
          <a:p>
            <a:pPr lvl="2"/>
            <a:endParaRPr lang="en-US" sz="2800" b="1" i="0" dirty="0">
              <a:solidFill>
                <a:srgbClr val="1F2328"/>
              </a:solidFill>
              <a:effectLst/>
              <a:highlight>
                <a:srgbClr val="FFFFFF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b="1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Collaborative working, one of GitHub’s fundamental features, is made possible by the open-source software, Git, upon which GitHub is built.</a:t>
            </a:r>
            <a:endParaRPr lang="en-US" sz="2800" b="1" dirty="0">
              <a:solidFill>
                <a:srgbClr val="1F2328"/>
              </a:solidFill>
              <a:highlight>
                <a:srgbClr val="FFFFFF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 b="1" dirty="0">
              <a:cs typeface="Arial" panose="020B06040202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https://marklodato.github.io/visual-git-guide/index-en.html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8E8CBD-1867-F806-E9FB-00506D2EA7A8}"/>
              </a:ext>
            </a:extLst>
          </p:cNvPr>
          <p:cNvSpPr txBox="1"/>
          <p:nvPr/>
        </p:nvSpPr>
        <p:spPr>
          <a:xfrm>
            <a:off x="1914434" y="5274509"/>
            <a:ext cx="1218376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  <a:hlinkClick r:id="rId8"/>
              </a:rPr>
              <a:t>https://www.git-scm.com/</a:t>
            </a: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57159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1031D90-3FF0-4B09-9844-B951E3D6D0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466216"/>
            <a:ext cx="18955265" cy="1408198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kern="150" dirty="0">
                <a:solidFill>
                  <a:srgbClr val="000000"/>
                </a:solidFill>
                <a:latin typeface="Times New Roman" panose="02020603050405020304" pitchFamily="18" charset="0"/>
                <a:cs typeface="Tahoma" panose="020B0604030504040204" pitchFamily="34" charset="0"/>
              </a:rPr>
              <a:t>19.  Git Overview – Illustration 1</a:t>
            </a:r>
            <a:endParaRPr lang="en-CA" kern="150" dirty="0">
              <a:solidFill>
                <a:srgbClr val="000000"/>
              </a:solidFill>
              <a:latin typeface="Times New Roman" panose="02020603050405020304" pitchFamily="18" charset="0"/>
              <a:cs typeface="Tahoma" panose="020B060403050404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0D196D3-062D-4C1F-9462-B7E3D037C336}"/>
              </a:ext>
            </a:extLst>
          </p:cNvPr>
          <p:cNvSpPr/>
          <p:nvPr/>
        </p:nvSpPr>
        <p:spPr>
          <a:xfrm>
            <a:off x="914400" y="1933514"/>
            <a:ext cx="14216312" cy="112294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Footer Placeholder 4">
            <a:extLst>
              <a:ext uri="{FF2B5EF4-FFF2-40B4-BE49-F238E27FC236}">
                <a16:creationId xmlns:a16="http://schemas.microsoft.com/office/drawing/2014/main" id="{4F65F8BF-49C8-4E1F-845A-1CD3E4CACD9B}"/>
              </a:ext>
            </a:extLst>
          </p:cNvPr>
          <p:cNvSpPr txBox="1">
            <a:spLocks/>
          </p:cNvSpPr>
          <p:nvPr/>
        </p:nvSpPr>
        <p:spPr>
          <a:xfrm>
            <a:off x="361711" y="12985750"/>
            <a:ext cx="10041146" cy="7302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217" rtl="0" eaLnBrk="1" latinLnBrk="0" hangingPunct="1"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914217" rtl="0" eaLnBrk="1" latinLnBrk="0" hangingPunct="1"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914217" rtl="0" eaLnBrk="1" latinLnBrk="0" hangingPunct="1"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914217" rtl="0" eaLnBrk="1" latinLnBrk="0" hangingPunct="1"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914217" rtl="0" eaLnBrk="1" latinLnBrk="0" hangingPunct="1"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914217" rtl="0" eaLnBrk="1" latinLnBrk="0" hangingPunct="1"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914217" rtl="0" eaLnBrk="1" latinLnBrk="0" hangingPunct="1"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914217" rtl="0" eaLnBrk="1" latinLnBrk="0" hangingPunct="1"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914217" rtl="0" eaLnBrk="1" latinLnBrk="0" hangingPunct="1"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chemeClr val="bg2">
                    <a:lumMod val="75000"/>
                  </a:schemeClr>
                </a:solidFill>
              </a:rPr>
              <a:t>© 2024 Web Age Solutions All rights reserved</a:t>
            </a:r>
          </a:p>
        </p:txBody>
      </p:sp>
      <p:pic>
        <p:nvPicPr>
          <p:cNvPr id="1026" name="Picture 2" descr="How Does Git Work? {Git Workflows Explained}">
            <a:extLst>
              <a:ext uri="{FF2B5EF4-FFF2-40B4-BE49-F238E27FC236}">
                <a16:creationId xmlns:a16="http://schemas.microsoft.com/office/drawing/2014/main" id="{688A6F11-C4E4-CAC3-01FD-85653FB1B0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9561" y="2494615"/>
            <a:ext cx="12942244" cy="8726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7061152-B1CB-AFE7-844B-2AAEB9778D19}"/>
              </a:ext>
            </a:extLst>
          </p:cNvPr>
          <p:cNvSpPr txBox="1"/>
          <p:nvPr/>
        </p:nvSpPr>
        <p:spPr>
          <a:xfrm>
            <a:off x="2429561" y="11780466"/>
            <a:ext cx="12183762" cy="12000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https://phoenixnap.com/kb/how-git-works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25185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1031D90-3FF0-4B09-9844-B951E3D6D0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466216"/>
            <a:ext cx="18955265" cy="1408198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kern="150" dirty="0">
                <a:solidFill>
                  <a:srgbClr val="000000"/>
                </a:solidFill>
                <a:latin typeface="Times New Roman" panose="02020603050405020304" pitchFamily="18" charset="0"/>
                <a:cs typeface="Tahoma" panose="020B0604030504040204" pitchFamily="34" charset="0"/>
              </a:rPr>
              <a:t>20.  Git Overview – Illustration 2</a:t>
            </a:r>
            <a:endParaRPr lang="en-CA" kern="150" dirty="0">
              <a:solidFill>
                <a:srgbClr val="000000"/>
              </a:solidFill>
              <a:latin typeface="Times New Roman" panose="02020603050405020304" pitchFamily="18" charset="0"/>
              <a:cs typeface="Tahoma" panose="020B060403050404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0D196D3-062D-4C1F-9462-B7E3D037C336}"/>
              </a:ext>
            </a:extLst>
          </p:cNvPr>
          <p:cNvSpPr/>
          <p:nvPr/>
        </p:nvSpPr>
        <p:spPr>
          <a:xfrm>
            <a:off x="914400" y="1933514"/>
            <a:ext cx="14216312" cy="112294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Footer Placeholder 4">
            <a:extLst>
              <a:ext uri="{FF2B5EF4-FFF2-40B4-BE49-F238E27FC236}">
                <a16:creationId xmlns:a16="http://schemas.microsoft.com/office/drawing/2014/main" id="{4F65F8BF-49C8-4E1F-845A-1CD3E4CACD9B}"/>
              </a:ext>
            </a:extLst>
          </p:cNvPr>
          <p:cNvSpPr txBox="1">
            <a:spLocks/>
          </p:cNvSpPr>
          <p:nvPr/>
        </p:nvSpPr>
        <p:spPr>
          <a:xfrm>
            <a:off x="361711" y="12985750"/>
            <a:ext cx="10041146" cy="7302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217" rtl="0" eaLnBrk="1" latinLnBrk="0" hangingPunct="1"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914217" rtl="0" eaLnBrk="1" latinLnBrk="0" hangingPunct="1"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914217" rtl="0" eaLnBrk="1" latinLnBrk="0" hangingPunct="1"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914217" rtl="0" eaLnBrk="1" latinLnBrk="0" hangingPunct="1"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914217" rtl="0" eaLnBrk="1" latinLnBrk="0" hangingPunct="1"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914217" rtl="0" eaLnBrk="1" latinLnBrk="0" hangingPunct="1"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914217" rtl="0" eaLnBrk="1" latinLnBrk="0" hangingPunct="1"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914217" rtl="0" eaLnBrk="1" latinLnBrk="0" hangingPunct="1"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914217" rtl="0" eaLnBrk="1" latinLnBrk="0" hangingPunct="1"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chemeClr val="bg2">
                    <a:lumMod val="75000"/>
                  </a:schemeClr>
                </a:solidFill>
              </a:rPr>
              <a:t>© 2024 Web Age Solutions All rights reserved</a:t>
            </a:r>
          </a:p>
        </p:txBody>
      </p:sp>
      <p:pic>
        <p:nvPicPr>
          <p:cNvPr id="2050" name="Picture 2" descr="Git — Most frequently used commands | by HARSH SINGHAL | Analytics Vidhya |  Medium">
            <a:extLst>
              <a:ext uri="{FF2B5EF4-FFF2-40B4-BE49-F238E27FC236}">
                <a16:creationId xmlns:a16="http://schemas.microsoft.com/office/drawing/2014/main" id="{6C26F158-F152-D0C0-D433-733E4FD5A9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6306" y="2915680"/>
            <a:ext cx="13004406" cy="8647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6A88691-2528-7161-97B1-6DD6FA81E8CE}"/>
              </a:ext>
            </a:extLst>
          </p:cNvPr>
          <p:cNvSpPr txBox="1"/>
          <p:nvPr/>
        </p:nvSpPr>
        <p:spPr>
          <a:xfrm>
            <a:off x="1593748" y="12049712"/>
            <a:ext cx="18158391" cy="12000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https://medium.com/analytics-vidhya/git-most-frequently-used-commands-9df9f200c235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39324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1031D90-3FF0-4B09-9844-B951E3D6D0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466216"/>
            <a:ext cx="14344649" cy="1408198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kern="150" dirty="0">
                <a:solidFill>
                  <a:srgbClr val="000000"/>
                </a:solidFill>
                <a:latin typeface="Times New Roman" panose="02020603050405020304" pitchFamily="18" charset="0"/>
                <a:cs typeface="Tahoma" panose="020B0604030504040204" pitchFamily="34" charset="0"/>
              </a:rPr>
              <a:t>2. This week study overview</a:t>
            </a:r>
            <a:endParaRPr lang="en-CA" kern="150" dirty="0">
              <a:solidFill>
                <a:srgbClr val="000000"/>
              </a:solidFill>
              <a:latin typeface="Times New Roman" panose="02020603050405020304" pitchFamily="18" charset="0"/>
              <a:cs typeface="Tahoma" panose="020B060403050404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0D196D3-062D-4C1F-9462-B7E3D037C336}"/>
              </a:ext>
            </a:extLst>
          </p:cNvPr>
          <p:cNvSpPr/>
          <p:nvPr/>
        </p:nvSpPr>
        <p:spPr>
          <a:xfrm>
            <a:off x="914400" y="1933514"/>
            <a:ext cx="14216312" cy="112294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Footer Placeholder 4">
            <a:extLst>
              <a:ext uri="{FF2B5EF4-FFF2-40B4-BE49-F238E27FC236}">
                <a16:creationId xmlns:a16="http://schemas.microsoft.com/office/drawing/2014/main" id="{4F65F8BF-49C8-4E1F-845A-1CD3E4CACD9B}"/>
              </a:ext>
            </a:extLst>
          </p:cNvPr>
          <p:cNvSpPr txBox="1">
            <a:spLocks/>
          </p:cNvSpPr>
          <p:nvPr/>
        </p:nvSpPr>
        <p:spPr>
          <a:xfrm>
            <a:off x="361711" y="12985750"/>
            <a:ext cx="10041146" cy="7302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217" rtl="0" eaLnBrk="1" latinLnBrk="0" hangingPunct="1"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914217" rtl="0" eaLnBrk="1" latinLnBrk="0" hangingPunct="1"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914217" rtl="0" eaLnBrk="1" latinLnBrk="0" hangingPunct="1"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914217" rtl="0" eaLnBrk="1" latinLnBrk="0" hangingPunct="1"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914217" rtl="0" eaLnBrk="1" latinLnBrk="0" hangingPunct="1"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914217" rtl="0" eaLnBrk="1" latinLnBrk="0" hangingPunct="1"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914217" rtl="0" eaLnBrk="1" latinLnBrk="0" hangingPunct="1"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914217" rtl="0" eaLnBrk="1" latinLnBrk="0" hangingPunct="1"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914217" rtl="0" eaLnBrk="1" latinLnBrk="0" hangingPunct="1"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chemeClr val="bg2">
                    <a:lumMod val="75000"/>
                  </a:schemeClr>
                </a:solidFill>
              </a:rPr>
              <a:t>© 2024 Web Age Solutions All rights reserved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07F45E1-7E7B-5342-0FD4-E8DA1E125925}"/>
              </a:ext>
            </a:extLst>
          </p:cNvPr>
          <p:cNvSpPr txBox="1"/>
          <p:nvPr/>
        </p:nvSpPr>
        <p:spPr>
          <a:xfrm>
            <a:off x="1360081" y="2424705"/>
            <a:ext cx="15448788" cy="28676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CA" sz="2400" b="1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For all the coursework this week, use our Lab machine and/or your personal desktop. </a:t>
            </a:r>
          </a:p>
          <a:p>
            <a:pPr lvl="1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i="0" u="none" strike="noStrike" baseline="0" dirty="0">
                <a:latin typeface="Arial-BoldMT"/>
              </a:rPr>
              <a:t>Git Study</a:t>
            </a:r>
          </a:p>
          <a:p>
            <a:pPr marL="1199967" lvl="1" indent="-285750">
              <a:buFont typeface="Arial" panose="020B0604020202020204" pitchFamily="34" charset="0"/>
              <a:buChar char="•"/>
            </a:pPr>
            <a:r>
              <a:rPr lang="en-CA" sz="2400" b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</a:t>
            </a:r>
            <a:r>
              <a:rPr lang="en-CA" sz="24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tudy Git Essential Training by Barbara Forbes</a:t>
            </a:r>
          </a:p>
          <a:p>
            <a:pPr marL="1199967" lvl="1" indent="-285750">
              <a:buFont typeface="Arial" panose="020B0604020202020204" pitchFamily="34" charset="0"/>
              <a:buChar char="•"/>
            </a:pPr>
            <a:r>
              <a:rPr lang="en-CA" sz="2800" u="sng" dirty="0">
                <a:solidFill>
                  <a:srgbClr val="0563C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2"/>
              </a:rPr>
              <a:t>https://www.linkedin.com/learning/git-essential-training-the-basics-2019</a:t>
            </a:r>
            <a:endParaRPr lang="en-CA" sz="2800" b="1" u="sng" kern="100" dirty="0">
              <a:solidFill>
                <a:srgbClr val="0563C1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lvl="1"/>
            <a:endParaRPr lang="en-CA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sz="2400" b="1" i="0" u="none" strike="noStrike" baseline="0" dirty="0">
              <a:latin typeface="Arial-BoldM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AD8907-AA67-BE58-1DF7-708951873D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135" t="23389" r="14302" b="-1234"/>
          <a:stretch/>
        </p:blipFill>
        <p:spPr>
          <a:xfrm>
            <a:off x="1959247" y="4897921"/>
            <a:ext cx="13171465" cy="7595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9218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1031D90-3FF0-4B09-9844-B951E3D6D0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466216"/>
            <a:ext cx="14344649" cy="1408198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kern="150" dirty="0">
                <a:solidFill>
                  <a:srgbClr val="000000"/>
                </a:solidFill>
                <a:latin typeface="Times New Roman" panose="02020603050405020304" pitchFamily="18" charset="0"/>
                <a:cs typeface="Tahoma" panose="020B0604030504040204" pitchFamily="34" charset="0"/>
              </a:rPr>
              <a:t>3. Git Essentials Training Overview</a:t>
            </a:r>
            <a:endParaRPr lang="en-CA" kern="150" dirty="0">
              <a:solidFill>
                <a:srgbClr val="000000"/>
              </a:solidFill>
              <a:latin typeface="Times New Roman" panose="02020603050405020304" pitchFamily="18" charset="0"/>
              <a:cs typeface="Tahoma" panose="020B060403050404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0D196D3-062D-4C1F-9462-B7E3D037C336}"/>
              </a:ext>
            </a:extLst>
          </p:cNvPr>
          <p:cNvSpPr/>
          <p:nvPr/>
        </p:nvSpPr>
        <p:spPr>
          <a:xfrm>
            <a:off x="914400" y="1933514"/>
            <a:ext cx="14216312" cy="112294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Footer Placeholder 4">
            <a:extLst>
              <a:ext uri="{FF2B5EF4-FFF2-40B4-BE49-F238E27FC236}">
                <a16:creationId xmlns:a16="http://schemas.microsoft.com/office/drawing/2014/main" id="{4F65F8BF-49C8-4E1F-845A-1CD3E4CACD9B}"/>
              </a:ext>
            </a:extLst>
          </p:cNvPr>
          <p:cNvSpPr txBox="1">
            <a:spLocks/>
          </p:cNvSpPr>
          <p:nvPr/>
        </p:nvSpPr>
        <p:spPr>
          <a:xfrm>
            <a:off x="361711" y="12985750"/>
            <a:ext cx="10041146" cy="7302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217" rtl="0" eaLnBrk="1" latinLnBrk="0" hangingPunct="1"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914217" rtl="0" eaLnBrk="1" latinLnBrk="0" hangingPunct="1"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914217" rtl="0" eaLnBrk="1" latinLnBrk="0" hangingPunct="1"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914217" rtl="0" eaLnBrk="1" latinLnBrk="0" hangingPunct="1"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914217" rtl="0" eaLnBrk="1" latinLnBrk="0" hangingPunct="1"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914217" rtl="0" eaLnBrk="1" latinLnBrk="0" hangingPunct="1"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914217" rtl="0" eaLnBrk="1" latinLnBrk="0" hangingPunct="1"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914217" rtl="0" eaLnBrk="1" latinLnBrk="0" hangingPunct="1"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914217" rtl="0" eaLnBrk="1" latinLnBrk="0" hangingPunct="1"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chemeClr val="bg2">
                    <a:lumMod val="75000"/>
                  </a:schemeClr>
                </a:solidFill>
              </a:rPr>
              <a:t>© 2024 Web Age Solutions All rights reserved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E9D99A-7A3D-5E7F-4CFF-A23D135FF0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913" t="30530" r="15655" b="24369"/>
          <a:stretch/>
        </p:blipFill>
        <p:spPr>
          <a:xfrm>
            <a:off x="667265" y="2791758"/>
            <a:ext cx="6957966" cy="825518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17173E9-5CCC-6AE6-32FB-A722C29CC8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4075" t="34380" r="16304" b="28230"/>
          <a:stretch/>
        </p:blipFill>
        <p:spPr>
          <a:xfrm>
            <a:off x="7799841" y="2791758"/>
            <a:ext cx="7842703" cy="803276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D1593C7-5D73-6678-57B9-EDAEA75E1C6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4970" t="35056" r="16022" b="15027"/>
          <a:stretch/>
        </p:blipFill>
        <p:spPr>
          <a:xfrm>
            <a:off x="16681622" y="2673309"/>
            <a:ext cx="6351373" cy="8925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2929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1031D90-3FF0-4B09-9844-B951E3D6D0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466216"/>
            <a:ext cx="14344649" cy="1408198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kern="150" dirty="0">
                <a:solidFill>
                  <a:srgbClr val="000000"/>
                </a:solidFill>
                <a:latin typeface="Times New Roman" panose="02020603050405020304" pitchFamily="18" charset="0"/>
                <a:cs typeface="Tahoma" panose="020B0604030504040204" pitchFamily="34" charset="0"/>
              </a:rPr>
              <a:t>4. Git Essentials Training Overview</a:t>
            </a:r>
            <a:endParaRPr lang="en-CA" kern="150" dirty="0">
              <a:solidFill>
                <a:srgbClr val="000000"/>
              </a:solidFill>
              <a:latin typeface="Times New Roman" panose="02020603050405020304" pitchFamily="18" charset="0"/>
              <a:cs typeface="Tahoma" panose="020B060403050404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0D196D3-062D-4C1F-9462-B7E3D037C336}"/>
              </a:ext>
            </a:extLst>
          </p:cNvPr>
          <p:cNvSpPr/>
          <p:nvPr/>
        </p:nvSpPr>
        <p:spPr>
          <a:xfrm>
            <a:off x="914400" y="1933514"/>
            <a:ext cx="14216312" cy="112294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Footer Placeholder 4">
            <a:extLst>
              <a:ext uri="{FF2B5EF4-FFF2-40B4-BE49-F238E27FC236}">
                <a16:creationId xmlns:a16="http://schemas.microsoft.com/office/drawing/2014/main" id="{4F65F8BF-49C8-4E1F-845A-1CD3E4CACD9B}"/>
              </a:ext>
            </a:extLst>
          </p:cNvPr>
          <p:cNvSpPr txBox="1">
            <a:spLocks/>
          </p:cNvSpPr>
          <p:nvPr/>
        </p:nvSpPr>
        <p:spPr>
          <a:xfrm>
            <a:off x="361711" y="12985750"/>
            <a:ext cx="10041146" cy="7302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217" rtl="0" eaLnBrk="1" latinLnBrk="0" hangingPunct="1"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914217" rtl="0" eaLnBrk="1" latinLnBrk="0" hangingPunct="1"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914217" rtl="0" eaLnBrk="1" latinLnBrk="0" hangingPunct="1"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914217" rtl="0" eaLnBrk="1" latinLnBrk="0" hangingPunct="1"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914217" rtl="0" eaLnBrk="1" latinLnBrk="0" hangingPunct="1"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914217" rtl="0" eaLnBrk="1" latinLnBrk="0" hangingPunct="1"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914217" rtl="0" eaLnBrk="1" latinLnBrk="0" hangingPunct="1"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914217" rtl="0" eaLnBrk="1" latinLnBrk="0" hangingPunct="1"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914217" rtl="0" eaLnBrk="1" latinLnBrk="0" hangingPunct="1"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chemeClr val="bg2">
                    <a:lumMod val="75000"/>
                  </a:schemeClr>
                </a:solidFill>
              </a:rPr>
              <a:t>© 2024 Web Age Solutions All rights reserved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775BDA7-7DAB-82E6-53DD-A4248E665E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4237" t="28388" r="15817" b="-1"/>
          <a:stretch/>
        </p:blipFill>
        <p:spPr>
          <a:xfrm>
            <a:off x="1214493" y="2646645"/>
            <a:ext cx="4868562" cy="939548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E16B94C-331F-B15D-B989-95F74293ED6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4075" t="34047" r="16141"/>
          <a:stretch/>
        </p:blipFill>
        <p:spPr>
          <a:xfrm>
            <a:off x="6948028" y="2502768"/>
            <a:ext cx="5754718" cy="1031158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3CA616A-F4AA-BEC1-F865-8193FED5ABF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4237" t="23464" r="16141" b="41121"/>
          <a:stretch/>
        </p:blipFill>
        <p:spPr>
          <a:xfrm>
            <a:off x="13567719" y="2646645"/>
            <a:ext cx="7191633" cy="6976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8135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F75DDE-E90C-A536-3C7D-C9DAF0FE85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CC1D329-4587-8E74-B3DF-75DB70B63D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466216"/>
            <a:ext cx="14344649" cy="1408198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kern="150" dirty="0">
                <a:solidFill>
                  <a:srgbClr val="000000"/>
                </a:solidFill>
                <a:latin typeface="Times New Roman" panose="02020603050405020304" pitchFamily="18" charset="0"/>
                <a:cs typeface="Tahoma" panose="020B0604030504040204" pitchFamily="34" charset="0"/>
              </a:rPr>
              <a:t>5. Git Essential Training Quizzes</a:t>
            </a:r>
            <a:endParaRPr lang="en-CA" kern="150" dirty="0">
              <a:solidFill>
                <a:srgbClr val="000000"/>
              </a:solidFill>
              <a:latin typeface="Times New Roman" panose="02020603050405020304" pitchFamily="18" charset="0"/>
              <a:cs typeface="Tahoma" panose="020B060403050404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AB8E2E3-157B-2B4A-FD94-068F37D50BE6}"/>
              </a:ext>
            </a:extLst>
          </p:cNvPr>
          <p:cNvSpPr/>
          <p:nvPr/>
        </p:nvSpPr>
        <p:spPr>
          <a:xfrm>
            <a:off x="914400" y="1933514"/>
            <a:ext cx="14216312" cy="112294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8E5D0C1C-9949-D5E5-AE6F-7213BE0F56A0}"/>
                  </a:ext>
                </a:extLst>
              </p14:cNvPr>
              <p14:cNvContentPartPr/>
              <p14:nvPr/>
            </p14:nvContentPartPr>
            <p14:xfrm>
              <a:off x="14142560" y="11155520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8E5D0C1C-9949-D5E5-AE6F-7213BE0F56A0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4124560" y="11137520"/>
                <a:ext cx="3600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085FF3A8-A708-A72A-C5D5-23D224F5BDDD}"/>
              </a:ext>
            </a:extLst>
          </p:cNvPr>
          <p:cNvSpPr txBox="1"/>
          <p:nvPr/>
        </p:nvSpPr>
        <p:spPr>
          <a:xfrm>
            <a:off x="914399" y="2599969"/>
            <a:ext cx="13048735" cy="72821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CA" sz="3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Chapter 1-  Why Do You Want to Use Git?</a:t>
            </a:r>
          </a:p>
          <a:p>
            <a:pPr marL="457200" marR="0" lvl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CA" sz="36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CA" sz="36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7 quiz questions</a:t>
            </a:r>
            <a:endParaRPr lang="en-US" sz="3600" b="1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 lvl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CA" sz="3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Chapter 2-  How Does Git Work?</a:t>
            </a:r>
          </a:p>
          <a:p>
            <a:pPr marL="457200" marR="0" lvl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CA" sz="36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CA" sz="36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7 quiz questions</a:t>
            </a:r>
            <a:endParaRPr lang="en-US" sz="3600" b="1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 lvl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CA" sz="3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Chapter 3-  Install and Configure Git</a:t>
            </a:r>
          </a:p>
          <a:p>
            <a:pPr marL="457200" marR="0" lvl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CA" sz="36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CA" sz="36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12 quiz questions</a:t>
            </a:r>
            <a:endParaRPr lang="en-US" sz="3600" b="1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 lvl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CA" sz="3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Chapter 4-  Push Your Code with Git</a:t>
            </a:r>
          </a:p>
          <a:p>
            <a:pPr marL="457200" marR="0" lvl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CA" sz="36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CA" sz="36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13 quiz questions</a:t>
            </a:r>
            <a:endParaRPr lang="en-US" sz="3600" b="1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 lvl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CA" sz="3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Chapter 5-  Make Changes to File</a:t>
            </a:r>
          </a:p>
          <a:p>
            <a:pPr marL="457200" marR="0" lvl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CA" sz="3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CA" sz="36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22 quiz questions</a:t>
            </a:r>
            <a:endParaRPr lang="en-US" sz="3600" b="1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 lvl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CA" sz="3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Chapter 6-  Important Concepts in Git</a:t>
            </a:r>
          </a:p>
          <a:p>
            <a:pPr marL="457200" marR="0" lvl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CA" sz="36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CA" sz="36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7 quiz questions</a:t>
            </a:r>
            <a:endParaRPr lang="en-US" sz="3600" b="1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0F2E681-5167-55DB-D91D-AB019B83ACD9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26296" t="19576" r="12087" b="13207"/>
          <a:stretch/>
        </p:blipFill>
        <p:spPr>
          <a:xfrm>
            <a:off x="11616073" y="2599969"/>
            <a:ext cx="11750710" cy="6890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1006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F75DDE-E90C-A536-3C7D-C9DAF0FE85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CC1D329-4587-8E74-B3DF-75DB70B63D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466216"/>
            <a:ext cx="14344649" cy="1408198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kern="150" dirty="0">
                <a:solidFill>
                  <a:srgbClr val="000000"/>
                </a:solidFill>
                <a:latin typeface="Times New Roman" panose="02020603050405020304" pitchFamily="18" charset="0"/>
                <a:cs typeface="Tahoma" panose="020B0604030504040204" pitchFamily="34" charset="0"/>
              </a:rPr>
              <a:t>6. Download Git </a:t>
            </a:r>
            <a:endParaRPr lang="en-CA" kern="150" dirty="0">
              <a:solidFill>
                <a:srgbClr val="000000"/>
              </a:solidFill>
              <a:latin typeface="Times New Roman" panose="02020603050405020304" pitchFamily="18" charset="0"/>
              <a:cs typeface="Tahoma" panose="020B060403050404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AB8E2E3-157B-2B4A-FD94-068F37D50BE6}"/>
              </a:ext>
            </a:extLst>
          </p:cNvPr>
          <p:cNvSpPr/>
          <p:nvPr/>
        </p:nvSpPr>
        <p:spPr>
          <a:xfrm>
            <a:off x="914400" y="1933514"/>
            <a:ext cx="14216312" cy="112294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8E5D0C1C-9949-D5E5-AE6F-7213BE0F56A0}"/>
                  </a:ext>
                </a:extLst>
              </p14:cNvPr>
              <p14:cNvContentPartPr/>
              <p14:nvPr/>
            </p14:nvContentPartPr>
            <p14:xfrm>
              <a:off x="14142560" y="11155520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8E5D0C1C-9949-D5E5-AE6F-7213BE0F56A0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4124560" y="11137520"/>
                <a:ext cx="3600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6E618748-F8A2-F139-1706-DE696C16184E}"/>
              </a:ext>
            </a:extLst>
          </p:cNvPr>
          <p:cNvSpPr txBox="1"/>
          <p:nvPr/>
        </p:nvSpPr>
        <p:spPr>
          <a:xfrm>
            <a:off x="914400" y="2580737"/>
            <a:ext cx="12183762" cy="646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https://www.git-scm.com/downloads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D1A8C8-AE0A-C153-469C-8A241C7A4C33}"/>
              </a:ext>
            </a:extLst>
          </p:cNvPr>
          <p:cNvSpPr txBox="1"/>
          <p:nvPr/>
        </p:nvSpPr>
        <p:spPr>
          <a:xfrm>
            <a:off x="914400" y="3761869"/>
            <a:ext cx="12183762" cy="646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https://www.git-scm.com/download/mac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CF6A4BF-0891-5C3B-16E3-39B4FF06F46E}"/>
              </a:ext>
            </a:extLst>
          </p:cNvPr>
          <p:cNvSpPr txBox="1"/>
          <p:nvPr/>
        </p:nvSpPr>
        <p:spPr>
          <a:xfrm>
            <a:off x="914400" y="4943001"/>
            <a:ext cx="12183762" cy="646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https://www.git-scm.com/download/win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BD50578-3890-FE25-5E25-E2EBBB9E4182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17699" t="13584" r="20357" b="34515"/>
          <a:stretch/>
        </p:blipFill>
        <p:spPr>
          <a:xfrm>
            <a:off x="914400" y="6124133"/>
            <a:ext cx="11837053" cy="533101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EFA0C4C-C114-84A7-78C3-1C718AA45FD4}"/>
              </a:ext>
            </a:extLst>
          </p:cNvPr>
          <p:cNvSpPr txBox="1"/>
          <p:nvPr/>
        </p:nvSpPr>
        <p:spPr>
          <a:xfrm>
            <a:off x="914400" y="12317861"/>
            <a:ext cx="12183762" cy="646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https://www.git-scm.com/download/linux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5DFA6AC-AD52-59AA-F550-43046B4D4E8F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12823" t="7965" r="44743" b="59041"/>
          <a:stretch/>
        </p:blipFill>
        <p:spPr>
          <a:xfrm>
            <a:off x="13502073" y="6147763"/>
            <a:ext cx="9961177" cy="4082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3983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F75DDE-E90C-A536-3C7D-C9DAF0FE85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CC1D329-4587-8E74-B3DF-75DB70B63D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466216"/>
            <a:ext cx="14344649" cy="1408198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kern="150" dirty="0">
                <a:solidFill>
                  <a:srgbClr val="000000"/>
                </a:solidFill>
                <a:latin typeface="Times New Roman" panose="02020603050405020304" pitchFamily="18" charset="0"/>
                <a:cs typeface="Tahoma" panose="020B0604030504040204" pitchFamily="34" charset="0"/>
              </a:rPr>
              <a:t>7. Install Git Steps 1 - 6</a:t>
            </a:r>
            <a:endParaRPr lang="en-CA" kern="150" dirty="0">
              <a:solidFill>
                <a:srgbClr val="000000"/>
              </a:solidFill>
              <a:latin typeface="Times New Roman" panose="02020603050405020304" pitchFamily="18" charset="0"/>
              <a:cs typeface="Tahoma" panose="020B060403050404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AB8E2E3-157B-2B4A-FD94-068F37D50BE6}"/>
              </a:ext>
            </a:extLst>
          </p:cNvPr>
          <p:cNvSpPr/>
          <p:nvPr/>
        </p:nvSpPr>
        <p:spPr>
          <a:xfrm>
            <a:off x="914400" y="1933514"/>
            <a:ext cx="14216312" cy="112294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8E5D0C1C-9949-D5E5-AE6F-7213BE0F56A0}"/>
                  </a:ext>
                </a:extLst>
              </p14:cNvPr>
              <p14:cNvContentPartPr/>
              <p14:nvPr/>
            </p14:nvContentPartPr>
            <p14:xfrm>
              <a:off x="14142560" y="11155520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8E5D0C1C-9949-D5E5-AE6F-7213BE0F56A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124560" y="11137520"/>
                <a:ext cx="36000" cy="3600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58025F89-4E36-9F88-FA03-3BB95934DF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349" y="2305704"/>
            <a:ext cx="6485929" cy="478789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CDF7CF4-F6E7-9A30-0E51-DF5102A244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06582" y="2104908"/>
            <a:ext cx="6764485" cy="531398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F39D3FE-0714-9DA6-164A-8201851EA1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521313" y="2190493"/>
            <a:ext cx="6388113" cy="501831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7F26FA0-BA70-F232-DAC6-64572BD626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7385" y="7652935"/>
            <a:ext cx="6689893" cy="525538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BE18D33-92DB-5742-D69A-1891CA878FE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42624" y="7722632"/>
            <a:ext cx="6728443" cy="528567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89194F2-F270-D4FD-6D8D-5E025FBEFD7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756125" y="7856309"/>
            <a:ext cx="6388113" cy="501831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70CE342-9ADA-D95E-888C-558B31F30A05}"/>
              </a:ext>
            </a:extLst>
          </p:cNvPr>
          <p:cNvSpPr txBox="1"/>
          <p:nvPr/>
        </p:nvSpPr>
        <p:spPr>
          <a:xfrm flipH="1">
            <a:off x="5064844" y="2241788"/>
            <a:ext cx="816971" cy="646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8E1D21-D258-4E99-E264-DC179C6E4EE7}"/>
              </a:ext>
            </a:extLst>
          </p:cNvPr>
          <p:cNvSpPr txBox="1"/>
          <p:nvPr/>
        </p:nvSpPr>
        <p:spPr>
          <a:xfrm flipH="1">
            <a:off x="12779577" y="2165885"/>
            <a:ext cx="816971" cy="646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CE94C3-BA03-2C6D-3323-D5F7AAFD6275}"/>
              </a:ext>
            </a:extLst>
          </p:cNvPr>
          <p:cNvSpPr txBox="1"/>
          <p:nvPr/>
        </p:nvSpPr>
        <p:spPr>
          <a:xfrm flipH="1">
            <a:off x="19950181" y="2165884"/>
            <a:ext cx="636176" cy="646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6B23E5-E9AE-3520-23A6-ACA95FFDBE3F}"/>
              </a:ext>
            </a:extLst>
          </p:cNvPr>
          <p:cNvSpPr txBox="1"/>
          <p:nvPr/>
        </p:nvSpPr>
        <p:spPr>
          <a:xfrm flipH="1">
            <a:off x="4545860" y="7856310"/>
            <a:ext cx="518983" cy="646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F512B81-B5F1-E39C-6D5D-286EE8B6DE3B}"/>
              </a:ext>
            </a:extLst>
          </p:cNvPr>
          <p:cNvSpPr txBox="1"/>
          <p:nvPr/>
        </p:nvSpPr>
        <p:spPr>
          <a:xfrm>
            <a:off x="13142751" y="7856309"/>
            <a:ext cx="1043678" cy="646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75B1092-4583-9D51-74DE-8D3499CC7971}"/>
              </a:ext>
            </a:extLst>
          </p:cNvPr>
          <p:cNvSpPr txBox="1"/>
          <p:nvPr/>
        </p:nvSpPr>
        <p:spPr>
          <a:xfrm>
            <a:off x="20268269" y="7856309"/>
            <a:ext cx="766119" cy="646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22557559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F75DDE-E90C-A536-3C7D-C9DAF0FE85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CC1D329-4587-8E74-B3DF-75DB70B63D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466216"/>
            <a:ext cx="14344649" cy="1408198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kern="150" dirty="0">
                <a:solidFill>
                  <a:srgbClr val="000000"/>
                </a:solidFill>
                <a:latin typeface="Times New Roman" panose="02020603050405020304" pitchFamily="18" charset="0"/>
                <a:cs typeface="Tahoma" panose="020B0604030504040204" pitchFamily="34" charset="0"/>
              </a:rPr>
              <a:t>8. Install Git Steps 7 - 12</a:t>
            </a:r>
            <a:endParaRPr lang="en-CA" kern="150" dirty="0">
              <a:solidFill>
                <a:srgbClr val="000000"/>
              </a:solidFill>
              <a:latin typeface="Times New Roman" panose="02020603050405020304" pitchFamily="18" charset="0"/>
              <a:cs typeface="Tahoma" panose="020B060403050404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AB8E2E3-157B-2B4A-FD94-068F37D50BE6}"/>
              </a:ext>
            </a:extLst>
          </p:cNvPr>
          <p:cNvSpPr/>
          <p:nvPr/>
        </p:nvSpPr>
        <p:spPr>
          <a:xfrm>
            <a:off x="914400" y="1933514"/>
            <a:ext cx="14216312" cy="112294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8E5D0C1C-9949-D5E5-AE6F-7213BE0F56A0}"/>
                  </a:ext>
                </a:extLst>
              </p14:cNvPr>
              <p14:cNvContentPartPr/>
              <p14:nvPr/>
            </p14:nvContentPartPr>
            <p14:xfrm>
              <a:off x="14142560" y="11155520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8E5D0C1C-9949-D5E5-AE6F-7213BE0F56A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124560" y="11137520"/>
                <a:ext cx="36000" cy="36000"/>
              </a:xfrm>
              <a:prstGeom prst="rect">
                <a:avLst/>
              </a:prstGeom>
            </p:spPr>
          </p:pic>
        </mc:Fallback>
      </mc:AlternateContent>
      <p:pic>
        <p:nvPicPr>
          <p:cNvPr id="54" name="Picture 53">
            <a:extLst>
              <a:ext uri="{FF2B5EF4-FFF2-40B4-BE49-F238E27FC236}">
                <a16:creationId xmlns:a16="http://schemas.microsoft.com/office/drawing/2014/main" id="{E4350A15-F8AA-6EF6-9CBC-46D2BE971C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2109" y="2324768"/>
            <a:ext cx="6227805" cy="4892384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850D649A-8A73-F620-3010-6E2AE15DCFDA}"/>
              </a:ext>
            </a:extLst>
          </p:cNvPr>
          <p:cNvSpPr txBox="1"/>
          <p:nvPr/>
        </p:nvSpPr>
        <p:spPr>
          <a:xfrm>
            <a:off x="5189838" y="2245468"/>
            <a:ext cx="741406" cy="646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7</a:t>
            </a: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3F57E57B-F016-5EF6-5ED6-044BB77B9A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99749" y="2324768"/>
            <a:ext cx="6503286" cy="5108794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9FA1DDDD-FE3B-7AC2-33F6-BA1B24B82D94}"/>
              </a:ext>
            </a:extLst>
          </p:cNvPr>
          <p:cNvSpPr txBox="1"/>
          <p:nvPr/>
        </p:nvSpPr>
        <p:spPr>
          <a:xfrm>
            <a:off x="12534814" y="2324768"/>
            <a:ext cx="741406" cy="646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8</a:t>
            </a:r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8169E498-A498-9D9F-DE9C-D28A58F4046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315623" y="2245469"/>
            <a:ext cx="6503286" cy="5108794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7583FB4C-45C7-7057-B518-0F996DA3AC6C}"/>
              </a:ext>
            </a:extLst>
          </p:cNvPr>
          <p:cNvSpPr txBox="1"/>
          <p:nvPr/>
        </p:nvSpPr>
        <p:spPr>
          <a:xfrm>
            <a:off x="20595538" y="2245468"/>
            <a:ext cx="741406" cy="646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9</a:t>
            </a:r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BC4C883D-F1AA-5773-347D-6841B5628EF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4400" y="7795237"/>
            <a:ext cx="6943416" cy="5454547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C62CFC95-E337-5793-B5F9-63A07BE53BB7}"/>
              </a:ext>
            </a:extLst>
          </p:cNvPr>
          <p:cNvSpPr txBox="1"/>
          <p:nvPr/>
        </p:nvSpPr>
        <p:spPr>
          <a:xfrm>
            <a:off x="5189838" y="7795237"/>
            <a:ext cx="741406" cy="646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10</a:t>
            </a:r>
          </a:p>
        </p:txBody>
      </p:sp>
      <p:pic>
        <p:nvPicPr>
          <p:cNvPr id="66" name="Picture 65">
            <a:extLst>
              <a:ext uri="{FF2B5EF4-FFF2-40B4-BE49-F238E27FC236}">
                <a16:creationId xmlns:a16="http://schemas.microsoft.com/office/drawing/2014/main" id="{75D03D9C-350A-3361-3776-A5F2DB5D595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27425" y="7795236"/>
            <a:ext cx="6943415" cy="5454547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F6AD66A8-0A1B-A8F0-5585-B271680B52AF}"/>
              </a:ext>
            </a:extLst>
          </p:cNvPr>
          <p:cNvSpPr txBox="1"/>
          <p:nvPr/>
        </p:nvSpPr>
        <p:spPr>
          <a:xfrm>
            <a:off x="12905517" y="7712522"/>
            <a:ext cx="741406" cy="646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11</a:t>
            </a:r>
          </a:p>
        </p:txBody>
      </p:sp>
      <p:pic>
        <p:nvPicPr>
          <p:cNvPr id="69" name="Picture 68">
            <a:extLst>
              <a:ext uri="{FF2B5EF4-FFF2-40B4-BE49-F238E27FC236}">
                <a16:creationId xmlns:a16="http://schemas.microsoft.com/office/drawing/2014/main" id="{D6D5D755-A37C-70CC-86A1-B2B8547D069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340449" y="7795236"/>
            <a:ext cx="6943415" cy="5454546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03ABB546-4479-1E37-E9C9-485128339148}"/>
              </a:ext>
            </a:extLst>
          </p:cNvPr>
          <p:cNvSpPr txBox="1"/>
          <p:nvPr/>
        </p:nvSpPr>
        <p:spPr>
          <a:xfrm>
            <a:off x="20595538" y="7712522"/>
            <a:ext cx="741406" cy="646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8016427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WA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574A9"/>
      </a:accent1>
      <a:accent2>
        <a:srgbClr val="EC5752"/>
      </a:accent2>
      <a:accent3>
        <a:srgbClr val="7F8EA8"/>
      </a:accent3>
      <a:accent4>
        <a:srgbClr val="0082C8"/>
      </a:accent4>
      <a:accent5>
        <a:srgbClr val="1A4C6D"/>
      </a:accent5>
      <a:accent6>
        <a:srgbClr val="02A8A6"/>
      </a:accent6>
      <a:hlink>
        <a:srgbClr val="BA324F"/>
      </a:hlink>
      <a:folHlink>
        <a:srgbClr val="FFC000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Lt Green">
      <a:srgbClr val="4EC3C8"/>
    </a:custClr>
    <a:custClr name="Sapphire">
      <a:srgbClr val="1F4A7E"/>
    </a:custClr>
    <a:custClr name="Granite">
      <a:srgbClr val="203040"/>
    </a:custClr>
    <a:custClr name="Midnight">
      <a:srgbClr val="2F4159"/>
    </a:custClr>
    <a:custClr name="Dull Green">
      <a:srgbClr val="4291A4"/>
    </a:custClr>
    <a:custClr name="Gold">
      <a:srgbClr val="DAAD58"/>
    </a:custClr>
  </a:custClrLst>
  <a:extLst>
    <a:ext uri="{05A4C25C-085E-4340-85A3-A5531E510DB2}">
      <thm15:themeFamily xmlns:thm15="http://schemas.microsoft.com/office/thememl/2012/main" name="Web Age Presentation Sample.pptx" id="{E203E6A7-C5A6-4E7A-9C5E-AF313C8B0646}" vid="{69BEEA65-C1C8-4F46-9ADF-E5203EBB6D1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Web Age Presentation Sample</Template>
  <TotalTime>78116</TotalTime>
  <Words>736</Words>
  <Application>Microsoft Office PowerPoint</Application>
  <PresentationFormat>Custom</PresentationFormat>
  <Paragraphs>128</Paragraphs>
  <Slides>21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0" baseType="lpstr">
      <vt:lpstr>Arial</vt:lpstr>
      <vt:lpstr>Arial-BoldMT</vt:lpstr>
      <vt:lpstr>Calibri</vt:lpstr>
      <vt:lpstr>Raleway</vt:lpstr>
      <vt:lpstr>Roboto Regular</vt:lpstr>
      <vt:lpstr>Tahoma</vt:lpstr>
      <vt:lpstr>Times New Roman</vt:lpstr>
      <vt:lpstr>Wingdings</vt:lpstr>
      <vt:lpstr>Office Theme</vt:lpstr>
      <vt:lpstr>Git</vt:lpstr>
      <vt:lpstr>1. What is ______?</vt:lpstr>
      <vt:lpstr>2. This week study overview</vt:lpstr>
      <vt:lpstr>3. Git Essentials Training Overview</vt:lpstr>
      <vt:lpstr>4. Git Essentials Training Overview</vt:lpstr>
      <vt:lpstr>5. Git Essential Training Quizzes</vt:lpstr>
      <vt:lpstr>6. Download Git </vt:lpstr>
      <vt:lpstr>7. Install Git Steps 1 - 6</vt:lpstr>
      <vt:lpstr>8. Install Git Steps 7 - 12</vt:lpstr>
      <vt:lpstr>9. Install Git Steps 13 - 17</vt:lpstr>
      <vt:lpstr>10. Git for Windows Release Notes</vt:lpstr>
      <vt:lpstr>11. Git Installation Details</vt:lpstr>
      <vt:lpstr>12. Class Exercise - 1</vt:lpstr>
      <vt:lpstr>13. Class Exercise - 2 </vt:lpstr>
      <vt:lpstr>14. Class Exercise - 3</vt:lpstr>
      <vt:lpstr>15. Class Exercise - 4</vt:lpstr>
      <vt:lpstr>16. Class Exercise – 5 Remote Repository – Git Hub</vt:lpstr>
      <vt:lpstr>17.  How to add remote repository to Local repo configuration?</vt:lpstr>
      <vt:lpstr>18.  Local Repo - Remote Repository Synchronized</vt:lpstr>
      <vt:lpstr>19.  Git Overview – Illustration 1</vt:lpstr>
      <vt:lpstr>20.  Git Overview – Illustration 2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Main Title Option 1</dc:title>
  <dc:creator>Lynn Gerle</dc:creator>
  <cp:lastModifiedBy>Saravanan Kuppusamy</cp:lastModifiedBy>
  <cp:revision>772</cp:revision>
  <dcterms:created xsi:type="dcterms:W3CDTF">2021-02-08T22:33:23Z</dcterms:created>
  <dcterms:modified xsi:type="dcterms:W3CDTF">2024-06-09T00:30:46Z</dcterms:modified>
</cp:coreProperties>
</file>